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2A_2EBEF6BF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17_A2C34F93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48" r:id="rId5"/>
  </p:sldMasterIdLst>
  <p:notesMasterIdLst>
    <p:notesMasterId r:id="rId28"/>
  </p:notesMasterIdLst>
  <p:handoutMasterIdLst>
    <p:handoutMasterId r:id="rId29"/>
  </p:handoutMasterIdLst>
  <p:sldIdLst>
    <p:sldId id="282" r:id="rId6"/>
    <p:sldId id="310" r:id="rId7"/>
    <p:sldId id="311" r:id="rId8"/>
    <p:sldId id="306" r:id="rId9"/>
    <p:sldId id="256" r:id="rId10"/>
    <p:sldId id="289" r:id="rId11"/>
    <p:sldId id="298" r:id="rId12"/>
    <p:sldId id="296" r:id="rId13"/>
    <p:sldId id="284" r:id="rId14"/>
    <p:sldId id="304" r:id="rId15"/>
    <p:sldId id="261" r:id="rId16"/>
    <p:sldId id="278" r:id="rId17"/>
    <p:sldId id="303" r:id="rId18"/>
    <p:sldId id="279" r:id="rId19"/>
    <p:sldId id="300" r:id="rId20"/>
    <p:sldId id="301" r:id="rId21"/>
    <p:sldId id="305" r:id="rId22"/>
    <p:sldId id="302" r:id="rId23"/>
    <p:sldId id="295" r:id="rId24"/>
    <p:sldId id="307" r:id="rId25"/>
    <p:sldId id="308" r:id="rId26"/>
    <p:sldId id="309" r:id="rId27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80E804-01E0-7DCA-9B6A-99341DA713C5}" name="Barnes, Cathy (barnescy)" initials="B(" userId="S::barnescy@ucmail.uc.edu::e405c1a1-3efe-4d06-997a-dbbaf64c6d34" providerId="AD"/>
  <p188:author id="{7A6D1729-90DD-6C9B-919B-47A99DF98D52}" name="Karikari, Mika (karikasn)" initials="K(" userId="S::karikasn@ucmail.uc.edu::1a8915a3-d527-4a10-8727-762395c85b8f" providerId="AD"/>
  <p188:author id="{4ECC7C48-5459-CD9F-90D5-B07916A573C5}" name="Pinto, Trent (pintott)" initials="P(" userId="S::pintott@ucmail.uc.edu::f5f3b50f-5f65-403b-9fb2-1f7d7fb1e75d" providerId="AD"/>
  <p188:author id="{0A3E08E4-CBE1-EF6D-C71A-153068B420F3}" name="Christman, Tiana (freemata)" initials="C(" userId="S::freemata@ucmail.uc.edu::b80c89e0-22e9-4b8a-8829-2fa0e6ae1985" providerId="AD"/>
  <p188:author id="{284FACE6-F2DF-3B89-534A-480C9EF385A8}" name="Dieso, Carl (diesocl)" initials="D(" userId="S::diesocl@ucmail.uc.edu::261efd5e-9e13-4789-ad57-35e56ce18a57" providerId="AD"/>
  <p188:author id="{DDFBE5EA-B44B-23E8-BABC-6910D3D07A41}" name="White, Aleia (white4ai)" initials="W(" userId="S::white4ai@ucmail.uc.edu::9a1882e2-105b-45aa-b890-6e8a545ac6b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man, Tiana " initials="CT" lastIdx="3" clrIdx="0"/>
  <p:cmAuthor id="2" name="Rogers, Victoria " initials="RV" lastIdx="1" clrIdx="1">
    <p:extLst>
      <p:ext uri="{19B8F6BF-5375-455C-9EA6-DF929625EA0E}">
        <p15:presenceInfo xmlns:p15="http://schemas.microsoft.com/office/powerpoint/2012/main" userId="Rogers, Victoria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9BCDA-98B4-EA89-9066-3EF542C0FF13}" v="1" dt="2022-02-11T17:02:49.602"/>
    <p1510:client id="{09C506A9-7DE6-71B8-4F57-26F5311A6D4C}" v="462" dt="2023-06-08T14:30:57.447"/>
    <p1510:client id="{0D63A1FE-F336-A656-C095-CC1A4EDC66BE}" v="32" dt="2022-02-02T14:51:31.434"/>
    <p1510:client id="{1205BA0B-FC64-3B13-ADB5-E487CCB4D0D1}" v="233" dt="2023-06-08T17:21:48.066"/>
    <p1510:client id="{1367DC42-854D-1AEF-C549-3AF59A0D52E0}" v="36" dt="2022-06-08T13:06:59.623"/>
    <p1510:client id="{1B46EAAF-C42A-D0C4-054B-835E10F99615}" v="4" dt="2022-06-06T16:54:35.638"/>
    <p1510:client id="{3CEEDEEF-7275-59DF-8C20-316040AD4C2F}" v="1" dt="2022-02-11T20:17:58.341"/>
    <p1510:client id="{41B8C657-3A2B-1A9A-67FB-2BE6E2775E6C}" v="1247" dt="2023-06-06T18:01:29.712"/>
    <p1510:client id="{437D7D14-225C-9A4C-9F2F-DD6EE45ACAD1}" v="195" dt="2022-02-16T17:11:24.772"/>
    <p1510:client id="{43EC55BC-3F9B-451E-B4CE-9F2302F34C0F}" v="7" dt="2022-02-09T15:24:22.269"/>
    <p1510:client id="{4540DCBC-9ECA-1D0B-5FA8-B9CB74E212C6}" v="98" dt="2022-02-25T19:04:49.843"/>
    <p1510:client id="{4892027C-ECA5-546A-454C-0FE23BB6836C}" v="27" dt="2022-02-16T16:42:51.952"/>
    <p1510:client id="{4A7E8AA9-E7CD-253D-3202-B501CA428385}" v="8" dt="2022-02-10T15:28:04.470"/>
    <p1510:client id="{4E660A5F-2592-DB07-884A-D665EE095FBC}" v="184" dt="2022-02-12T13:18:46.285"/>
    <p1510:client id="{5030E4A0-D6F1-81A0-0A28-E5BB503C9E8B}" v="39" dt="2023-06-14T15:41:09.531"/>
    <p1510:client id="{6429EF87-2B69-18DB-E2F3-15E6434C0958}" v="9" dt="2022-02-11T17:16:59.428"/>
    <p1510:client id="{6B8CA9DE-10DB-FFCF-58C6-0D3A850DD237}" v="3" dt="2022-03-04T14:19:41.092"/>
    <p1510:client id="{6E5C8D87-D71C-55F2-A135-D2BB88C8B022}" v="1" dt="2022-02-10T14:02:34.403"/>
    <p1510:client id="{7939939E-E7A8-F4A2-5030-9526DFF5B7D8}" v="91" dt="2022-03-04T13:55:35.621"/>
    <p1510:client id="{797EDCE9-65F8-2778-C5FC-8DDFD333A39D}" v="555" dt="2023-06-06T17:47:09.186"/>
    <p1510:client id="{7A77D60D-2FCF-46F5-BE65-C33B5F9AF246}" v="2" dt="2022-02-10T00:00:13.266"/>
    <p1510:client id="{8662A8CA-C3EA-4C10-260C-074EC8D44202}" v="86" dt="2022-03-03T15:36:30.777"/>
    <p1510:client id="{8C25D7DF-ACB3-5154-CBDA-A53D25174C30}" v="1257" dt="2022-06-07T13:23:41.872"/>
    <p1510:client id="{91B5E5E5-1121-5BFE-74BC-168EF76D7EA6}" v="73" dt="2022-02-11T13:20:59.813"/>
    <p1510:client id="{97291315-F427-4090-2292-8275806FE286}" v="9" dt="2022-02-02T14:28:15.256"/>
    <p1510:client id="{A068EDD4-DD30-3098-B9A2-872720EC18E6}" v="260" dt="2022-02-23T20:09:20.700"/>
    <p1510:client id="{A803CD26-14A1-4A00-B73B-F6769EB3DEB9}" v="1" dt="2022-02-11T13:24:34.614"/>
    <p1510:client id="{A8DF78BB-9C30-298F-B4A3-8D39CADF39CB}" v="60" dt="2022-02-12T14:00:37.181"/>
    <p1510:client id="{ACBC94D5-0F94-F977-DE63-7E82B3DCEC93}" v="1" dt="2022-06-07T13:16:52.359"/>
    <p1510:client id="{AD5B296F-383F-40FA-B421-D0AEFEEE79B4}" v="3" dt="2022-06-06T19:14:39.861"/>
    <p1510:client id="{ADD7FB17-CF9E-2277-2CF8-4183B1333FEF}" v="9" dt="2022-02-16T19:13:57.157"/>
    <p1510:client id="{B5C4DA67-2663-5DFE-EA9E-69795E1B365E}" v="56" dt="2022-03-24T14:46:27.733"/>
    <p1510:client id="{B71F5A6F-7CDE-2A37-778F-0B4798C2630B}" v="22" dt="2022-06-07T20:27:15.739"/>
    <p1510:client id="{BB474344-614C-380C-6B8D-1CDA07FF42D1}" v="2" dt="2022-06-06T17:09:58.321"/>
    <p1510:client id="{BBB9BAD2-4181-B508-6D6A-A8B3EC86B2E1}" v="68" dt="2022-06-01T17:58:27.189"/>
    <p1510:client id="{BD10E73F-E0B7-A02B-D4C1-134EF3DE6A1B}" v="3" dt="2022-06-06T17:04:48.324"/>
    <p1510:client id="{C40E10AE-8ABF-5862-98A9-64625BA4319D}" v="219" dt="2022-02-11T19:51:08.397"/>
    <p1510:client id="{C44D8314-A829-0624-9C5C-3D7F385E81D5}" v="2" dt="2023-06-14T19:11:58.718"/>
    <p1510:client id="{CC553374-65AE-8792-17DE-23CDA5649494}" v="2" dt="2022-06-06T17:49:28.384"/>
    <p1510:client id="{D98EC1CB-F3F2-0A19-6BFA-D7F7AAAADD4E}" v="4" dt="2022-02-25T16:51:42.367"/>
    <p1510:client id="{DA69B041-CCB2-D0BD-A4CE-F4EF64CED6B7}" v="2" dt="2022-02-02T13:51:20.909"/>
    <p1510:client id="{E37103FB-2AC6-4ACB-8190-D4DF0B705E07}" v="68" dt="2022-02-02T03:31:23.685"/>
    <p1510:client id="{E420292E-9ED5-8A39-A6F7-EA2694EB0750}" v="26" dt="2022-02-01T20:38:48.777"/>
    <p1510:client id="{E89E3C5A-BD48-45BD-5D5A-7723C8F2FD34}" v="7" dt="2022-02-25T19:28:59.985"/>
    <p1510:client id="{FA2C7AF1-48CF-D198-40A4-F0D0138D3D83}" v="330" dt="2023-05-25T15:35:57.806"/>
    <p1510:client id="{FFA39020-5A32-5709-3BB1-82C451ECB22E}" v="642" dt="2022-02-10T14:55:09.3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Aleia (white4ai)" userId="S::white4ai@ucmail.uc.edu::9a1882e2-105b-45aa-b890-6e8a545ac6b0" providerId="AD" clId="Web-{FA2C7AF1-48CF-D198-40A4-F0D0138D3D83}"/>
    <pc:docChg chg="addSld delSld modSld sldOrd">
      <pc:chgData name="White, Aleia (white4ai)" userId="S::white4ai@ucmail.uc.edu::9a1882e2-105b-45aa-b890-6e8a545ac6b0" providerId="AD" clId="Web-{FA2C7AF1-48CF-D198-40A4-F0D0138D3D83}" dt="2023-05-25T15:35:57.806" v="364" actId="20577"/>
      <pc:docMkLst>
        <pc:docMk/>
      </pc:docMkLst>
      <pc:sldChg chg="modNotes">
        <pc:chgData name="White, Aleia (white4ai)" userId="S::white4ai@ucmail.uc.edu::9a1882e2-105b-45aa-b890-6e8a545ac6b0" providerId="AD" clId="Web-{FA2C7AF1-48CF-D198-40A4-F0D0138D3D83}" dt="2023-05-25T15:26:55.931" v="298"/>
        <pc:sldMkLst>
          <pc:docMk/>
          <pc:sldMk cId="2160174240" sldId="269"/>
        </pc:sldMkLst>
      </pc:sldChg>
      <pc:sldChg chg="modNotes">
        <pc:chgData name="White, Aleia (white4ai)" userId="S::white4ai@ucmail.uc.edu::9a1882e2-105b-45aa-b890-6e8a545ac6b0" providerId="AD" clId="Web-{FA2C7AF1-48CF-D198-40A4-F0D0138D3D83}" dt="2023-05-25T15:27:09.353" v="326"/>
        <pc:sldMkLst>
          <pc:docMk/>
          <pc:sldMk cId="3731268762" sldId="278"/>
        </pc:sldMkLst>
      </pc:sldChg>
      <pc:sldChg chg="modSp modNotes">
        <pc:chgData name="White, Aleia (white4ai)" userId="S::white4ai@ucmail.uc.edu::9a1882e2-105b-45aa-b890-6e8a545ac6b0" providerId="AD" clId="Web-{FA2C7AF1-48CF-D198-40A4-F0D0138D3D83}" dt="2023-05-25T15:27:32.557" v="351"/>
        <pc:sldMkLst>
          <pc:docMk/>
          <pc:sldMk cId="2730708883" sldId="279"/>
        </pc:sldMkLst>
        <pc:spChg chg="mod">
          <ac:chgData name="White, Aleia (white4ai)" userId="S::white4ai@ucmail.uc.edu::9a1882e2-105b-45aa-b890-6e8a545ac6b0" providerId="AD" clId="Web-{FA2C7AF1-48CF-D198-40A4-F0D0138D3D83}" dt="2023-05-25T15:27:24.385" v="343" actId="20577"/>
          <ac:spMkLst>
            <pc:docMk/>
            <pc:sldMk cId="2730708883" sldId="279"/>
            <ac:spMk id="3" creationId="{6B7531A4-6AF3-384F-DA67-EBC2FDADD30D}"/>
          </ac:spMkLst>
        </pc:spChg>
        <pc:spChg chg="mod">
          <ac:chgData name="White, Aleia (white4ai)" userId="S::white4ai@ucmail.uc.edu::9a1882e2-105b-45aa-b890-6e8a545ac6b0" providerId="AD" clId="Web-{FA2C7AF1-48CF-D198-40A4-F0D0138D3D83}" dt="2023-05-25T15:27:27.447" v="344" actId="1076"/>
          <ac:spMkLst>
            <pc:docMk/>
            <pc:sldMk cId="2730708883" sldId="279"/>
            <ac:spMk id="4" creationId="{2D042D57-0C9B-514B-1DF0-0260175759C0}"/>
          </ac:spMkLst>
        </pc:spChg>
      </pc:sldChg>
      <pc:sldChg chg="add del modNotes">
        <pc:chgData name="White, Aleia (white4ai)" userId="S::white4ai@ucmail.uc.edu::9a1882e2-105b-45aa-b890-6e8a545ac6b0" providerId="AD" clId="Web-{FA2C7AF1-48CF-D198-40A4-F0D0138D3D83}" dt="2023-05-25T15:26:51.149" v="297"/>
        <pc:sldMkLst>
          <pc:docMk/>
          <pc:sldMk cId="277750047" sldId="280"/>
        </pc:sldMkLst>
      </pc:sldChg>
      <pc:sldChg chg="modSp">
        <pc:chgData name="White, Aleia (white4ai)" userId="S::white4ai@ucmail.uc.edu::9a1882e2-105b-45aa-b890-6e8a545ac6b0" providerId="AD" clId="Web-{FA2C7AF1-48CF-D198-40A4-F0D0138D3D83}" dt="2023-05-25T15:21:03.811" v="1" actId="20577"/>
        <pc:sldMkLst>
          <pc:docMk/>
          <pc:sldMk cId="1598377387" sldId="299"/>
        </pc:sldMkLst>
        <pc:spChg chg="mod">
          <ac:chgData name="White, Aleia (white4ai)" userId="S::white4ai@ucmail.uc.edu::9a1882e2-105b-45aa-b890-6e8a545ac6b0" providerId="AD" clId="Web-{FA2C7AF1-48CF-D198-40A4-F0D0138D3D83}" dt="2023-05-25T15:21:03.811" v="1" actId="20577"/>
          <ac:spMkLst>
            <pc:docMk/>
            <pc:sldMk cId="1598377387" sldId="299"/>
            <ac:spMk id="4" creationId="{C7EBF9A2-7B0B-4E4F-92FC-E77161BD8049}"/>
          </ac:spMkLst>
        </pc:spChg>
      </pc:sldChg>
      <pc:sldChg chg="addSp delSp modSp new ord">
        <pc:chgData name="White, Aleia (white4ai)" userId="S::white4ai@ucmail.uc.edu::9a1882e2-105b-45aa-b890-6e8a545ac6b0" providerId="AD" clId="Web-{FA2C7AF1-48CF-D198-40A4-F0D0138D3D83}" dt="2023-05-25T15:35:57.806" v="364" actId="20577"/>
        <pc:sldMkLst>
          <pc:docMk/>
          <pc:sldMk cId="4247272339" sldId="302"/>
        </pc:sldMkLst>
        <pc:spChg chg="mod">
          <ac:chgData name="White, Aleia (white4ai)" userId="S::white4ai@ucmail.uc.edu::9a1882e2-105b-45aa-b890-6e8a545ac6b0" providerId="AD" clId="Web-{FA2C7AF1-48CF-D198-40A4-F0D0138D3D83}" dt="2023-05-25T15:24:18.973" v="150" actId="1076"/>
          <ac:spMkLst>
            <pc:docMk/>
            <pc:sldMk cId="4247272339" sldId="302"/>
            <ac:spMk id="2" creationId="{4D406915-A689-4207-03BB-0B9D407E2E7E}"/>
          </ac:spMkLst>
        </pc:spChg>
        <pc:spChg chg="del">
          <ac:chgData name="White, Aleia (white4ai)" userId="S::white4ai@ucmail.uc.edu::9a1882e2-105b-45aa-b890-6e8a545ac6b0" providerId="AD" clId="Web-{FA2C7AF1-48CF-D198-40A4-F0D0138D3D83}" dt="2023-05-25T15:21:50.875" v="25"/>
          <ac:spMkLst>
            <pc:docMk/>
            <pc:sldMk cId="4247272339" sldId="302"/>
            <ac:spMk id="3" creationId="{98D901D2-60B0-9BCE-EC75-8863524A9883}"/>
          </ac:spMkLst>
        </pc:spChg>
        <pc:spChg chg="add mod">
          <ac:chgData name="White, Aleia (white4ai)" userId="S::white4ai@ucmail.uc.edu::9a1882e2-105b-45aa-b890-6e8a545ac6b0" providerId="AD" clId="Web-{FA2C7AF1-48CF-D198-40A4-F0D0138D3D83}" dt="2023-05-25T15:35:57.806" v="364" actId="20577"/>
          <ac:spMkLst>
            <pc:docMk/>
            <pc:sldMk cId="4247272339" sldId="302"/>
            <ac:spMk id="5" creationId="{F8A3E03C-CC79-55D1-B4A8-C5D9848B9CA9}"/>
          </ac:spMkLst>
        </pc:spChg>
      </pc:sldChg>
      <pc:sldChg chg="delSp modSp new">
        <pc:chgData name="White, Aleia (white4ai)" userId="S::white4ai@ucmail.uc.edu::9a1882e2-105b-45aa-b890-6e8a545ac6b0" providerId="AD" clId="Web-{FA2C7AF1-48CF-D198-40A4-F0D0138D3D83}" dt="2023-05-25T15:26:07.601" v="233" actId="1076"/>
        <pc:sldMkLst>
          <pc:docMk/>
          <pc:sldMk cId="522603449" sldId="303"/>
        </pc:sldMkLst>
        <pc:spChg chg="mod">
          <ac:chgData name="White, Aleia (white4ai)" userId="S::white4ai@ucmail.uc.edu::9a1882e2-105b-45aa-b890-6e8a545ac6b0" providerId="AD" clId="Web-{FA2C7AF1-48CF-D198-40A4-F0D0138D3D83}" dt="2023-05-25T15:26:07.601" v="233" actId="1076"/>
          <ac:spMkLst>
            <pc:docMk/>
            <pc:sldMk cId="522603449" sldId="303"/>
            <ac:spMk id="2" creationId="{CA34BE7A-0674-65ED-8830-8AE7E8F227C2}"/>
          </ac:spMkLst>
        </pc:spChg>
        <pc:spChg chg="del">
          <ac:chgData name="White, Aleia (white4ai)" userId="S::white4ai@ucmail.uc.edu::9a1882e2-105b-45aa-b890-6e8a545ac6b0" providerId="AD" clId="Web-{FA2C7AF1-48CF-D198-40A4-F0D0138D3D83}" dt="2023-05-25T15:24:49.693" v="176"/>
          <ac:spMkLst>
            <pc:docMk/>
            <pc:sldMk cId="522603449" sldId="303"/>
            <ac:spMk id="3" creationId="{018AE8F0-24CC-DC1E-A0DE-9A269FFE2AF8}"/>
          </ac:spMkLst>
        </pc:spChg>
      </pc:sldChg>
    </pc:docChg>
  </pc:docChgLst>
  <pc:docChgLst>
    <pc:chgData name="Karikari, Mika (karikasn)" userId="S::karikasn@ucmail.uc.edu::1a8915a3-d527-4a10-8727-762395c85b8f" providerId="AD" clId="Web-{1B46EAAF-C42A-D0C4-054B-835E10F99615}"/>
    <pc:docChg chg="mod">
      <pc:chgData name="Karikari, Mika (karikasn)" userId="S::karikasn@ucmail.uc.edu::1a8915a3-d527-4a10-8727-762395c85b8f" providerId="AD" clId="Web-{1B46EAAF-C42A-D0C4-054B-835E10F99615}" dt="2022-06-06T16:54:35.638" v="3"/>
      <pc:docMkLst>
        <pc:docMk/>
      </pc:docMkLst>
      <pc:sldChg chg="addCm">
        <pc:chgData name="Karikari, Mika (karikasn)" userId="S::karikasn@ucmail.uc.edu::1a8915a3-d527-4a10-8727-762395c85b8f" providerId="AD" clId="Web-{1B46EAAF-C42A-D0C4-054B-835E10F99615}" dt="2022-06-06T16:54:35.638" v="3"/>
        <pc:sldMkLst>
          <pc:docMk/>
          <pc:sldMk cId="2730708883" sldId="279"/>
        </pc:sldMkLst>
      </pc:sldChg>
      <pc:sldChg chg="addCm">
        <pc:chgData name="Karikari, Mika (karikasn)" userId="S::karikasn@ucmail.uc.edu::1a8915a3-d527-4a10-8727-762395c85b8f" providerId="AD" clId="Web-{1B46EAAF-C42A-D0C4-054B-835E10F99615}" dt="2022-06-06T16:49:49.265" v="2"/>
        <pc:sldMkLst>
          <pc:docMk/>
          <pc:sldMk cId="784266943" sldId="298"/>
        </pc:sldMkLst>
      </pc:sldChg>
    </pc:docChg>
  </pc:docChgLst>
  <pc:docChgLst>
    <pc:chgData name="Haskins, Reese (haskinre)" userId="S::haskinre@mail.uc.edu::bbc88b1c-70ac-4a72-93f4-c63b83b699ef" providerId="AD" clId="Web-{C44D8314-A829-0624-9C5C-3D7F385E81D5}"/>
    <pc:docChg chg="addSld addMainMaster modMainMaster">
      <pc:chgData name="Haskins, Reese (haskinre)" userId="S::haskinre@mail.uc.edu::bbc88b1c-70ac-4a72-93f4-c63b83b699ef" providerId="AD" clId="Web-{C44D8314-A829-0624-9C5C-3D7F385E81D5}" dt="2023-06-14T19:11:58.718" v="1"/>
      <pc:docMkLst>
        <pc:docMk/>
      </pc:docMkLst>
      <pc:sldChg chg="add">
        <pc:chgData name="Haskins, Reese (haskinre)" userId="S::haskinre@mail.uc.edu::bbc88b1c-70ac-4a72-93f4-c63b83b699ef" providerId="AD" clId="Web-{C44D8314-A829-0624-9C5C-3D7F385E81D5}" dt="2023-06-14T19:11:50.359" v="0"/>
        <pc:sldMkLst>
          <pc:docMk/>
          <pc:sldMk cId="758901149" sldId="310"/>
        </pc:sldMkLst>
      </pc:sldChg>
      <pc:sldChg chg="add">
        <pc:chgData name="Haskins, Reese (haskinre)" userId="S::haskinre@mail.uc.edu::bbc88b1c-70ac-4a72-93f4-c63b83b699ef" providerId="AD" clId="Web-{C44D8314-A829-0624-9C5C-3D7F385E81D5}" dt="2023-06-14T19:11:58.718" v="1"/>
        <pc:sldMkLst>
          <pc:docMk/>
          <pc:sldMk cId="3670055120" sldId="311"/>
        </pc:sldMkLst>
      </pc:sldChg>
      <pc:sldMasterChg chg="add addSldLayout">
        <pc:chgData name="Haskins, Reese (haskinre)" userId="S::haskinre@mail.uc.edu::bbc88b1c-70ac-4a72-93f4-c63b83b699ef" providerId="AD" clId="Web-{C44D8314-A829-0624-9C5C-3D7F385E81D5}" dt="2023-06-14T19:11:50.359" v="0"/>
        <pc:sldMasterMkLst>
          <pc:docMk/>
          <pc:sldMasterMk cId="2572534293" sldId="2147483648"/>
        </pc:sldMasterMkLst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3429611405" sldId="2147483649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393427401" sldId="2147483650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496980688" sldId="2147483651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2963686606" sldId="2147483652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114361859" sldId="2147483654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048123223" sldId="2147483655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750185870" sldId="2147483660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3951598256" sldId="2147483666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2635120802" sldId="2147483667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2158725917" sldId="2147483668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2191916089" sldId="2147483669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3102242682" sldId="2147483670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749107414" sldId="2147483671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729653391" sldId="2147483672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3137999108" sldId="2147483673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825624299" sldId="2147483674"/>
          </pc:sldLayoutMkLst>
        </pc:sldLayoutChg>
        <pc:sldLayoutChg chg="ad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2572534293" sldId="2147483648"/>
            <pc:sldLayoutMk cId="1066724487" sldId="2147483675"/>
          </pc:sldLayoutMkLst>
        </pc:sldLayoutChg>
      </pc:sldMasterChg>
      <pc:sldMasterChg chg="replId modSldLayout">
        <pc:chgData name="Haskins, Reese (haskinre)" userId="S::haskinre@mail.uc.edu::bbc88b1c-70ac-4a72-93f4-c63b83b699ef" providerId="AD" clId="Web-{C44D8314-A829-0624-9C5C-3D7F385E81D5}" dt="2023-06-14T19:11:50.359" v="0"/>
        <pc:sldMasterMkLst>
          <pc:docMk/>
          <pc:sldMasterMk cId="743460209" sldId="2147483676"/>
        </pc:sldMasterMkLst>
        <pc:sldLayoutChg chg="replI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743460209" sldId="2147483676"/>
            <pc:sldLayoutMk cId="3472921071" sldId="2147483677"/>
          </pc:sldLayoutMkLst>
        </pc:sldLayoutChg>
        <pc:sldLayoutChg chg="replI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743460209" sldId="2147483676"/>
            <pc:sldLayoutMk cId="2592804191" sldId="2147483678"/>
          </pc:sldLayoutMkLst>
        </pc:sldLayoutChg>
        <pc:sldLayoutChg chg="replId">
          <pc:chgData name="Haskins, Reese (haskinre)" userId="S::haskinre@mail.uc.edu::bbc88b1c-70ac-4a72-93f4-c63b83b699ef" providerId="AD" clId="Web-{C44D8314-A829-0624-9C5C-3D7F385E81D5}" dt="2023-06-14T19:11:50.359" v="0"/>
          <pc:sldLayoutMkLst>
            <pc:docMk/>
            <pc:sldMasterMk cId="743460209" sldId="2147483676"/>
            <pc:sldLayoutMk cId="883947921" sldId="2147483679"/>
          </pc:sldLayoutMkLst>
        </pc:sldLayoutChg>
      </pc:sldMasterChg>
    </pc:docChg>
  </pc:docChgLst>
  <pc:docChgLst>
    <pc:chgData name="Moermond, Josh (moermojl)" userId="S::moermojl@ucmail.uc.edu::6c9cc04a-d40b-43b3-8de1-850c3265a826" providerId="AD" clId="Web-{797EDCE9-65F8-2778-C5FC-8DDFD333A39D}"/>
    <pc:docChg chg="addSld delSld modSld sldOrd">
      <pc:chgData name="Moermond, Josh (moermojl)" userId="S::moermojl@ucmail.uc.edu::6c9cc04a-d40b-43b3-8de1-850c3265a826" providerId="AD" clId="Web-{797EDCE9-65F8-2778-C5FC-8DDFD333A39D}" dt="2023-06-06T17:47:03.686" v="330" actId="20577"/>
      <pc:docMkLst>
        <pc:docMk/>
      </pc:docMkLst>
      <pc:sldChg chg="addSp delSp modSp add del ord replId">
        <pc:chgData name="Moermond, Josh (moermojl)" userId="S::moermojl@ucmail.uc.edu::6c9cc04a-d40b-43b3-8de1-850c3265a826" providerId="AD" clId="Web-{797EDCE9-65F8-2778-C5FC-8DDFD333A39D}" dt="2023-06-06T17:47:03.686" v="330" actId="20577"/>
        <pc:sldMkLst>
          <pc:docMk/>
          <pc:sldMk cId="28682368" sldId="305"/>
        </pc:sldMkLst>
        <pc:spChg chg="mod">
          <ac:chgData name="Moermond, Josh (moermojl)" userId="S::moermojl@ucmail.uc.edu::6c9cc04a-d40b-43b3-8de1-850c3265a826" providerId="AD" clId="Web-{797EDCE9-65F8-2778-C5FC-8DDFD333A39D}" dt="2023-06-06T17:27:08.291" v="107" actId="20577"/>
          <ac:spMkLst>
            <pc:docMk/>
            <pc:sldMk cId="28682368" sldId="305"/>
            <ac:spMk id="3" creationId="{6B7531A4-6AF3-384F-DA67-EBC2FDADD30D}"/>
          </ac:spMkLst>
        </pc:spChg>
        <pc:spChg chg="del">
          <ac:chgData name="Moermond, Josh (moermojl)" userId="S::moermojl@ucmail.uc.edu::6c9cc04a-d40b-43b3-8de1-850c3265a826" providerId="AD" clId="Web-{797EDCE9-65F8-2778-C5FC-8DDFD333A39D}" dt="2023-06-06T17:27:05.776" v="105"/>
          <ac:spMkLst>
            <pc:docMk/>
            <pc:sldMk cId="28682368" sldId="305"/>
            <ac:spMk id="4" creationId="{2D042D57-0C9B-514B-1DF0-0260175759C0}"/>
          </ac:spMkLst>
        </pc:spChg>
        <pc:spChg chg="mod">
          <ac:chgData name="Moermond, Josh (moermojl)" userId="S::moermojl@ucmail.uc.edu::6c9cc04a-d40b-43b3-8de1-850c3265a826" providerId="AD" clId="Web-{797EDCE9-65F8-2778-C5FC-8DDFD333A39D}" dt="2023-06-06T17:28:41.653" v="155" actId="20577"/>
          <ac:spMkLst>
            <pc:docMk/>
            <pc:sldMk cId="28682368" sldId="305"/>
            <ac:spMk id="6" creationId="{F94C0DAC-B4E1-7E03-7748-1D42D5842D13}"/>
          </ac:spMkLst>
        </pc:spChg>
        <pc:spChg chg="mod">
          <ac:chgData name="Moermond, Josh (moermojl)" userId="S::moermojl@ucmail.uc.edu::6c9cc04a-d40b-43b3-8de1-850c3265a826" providerId="AD" clId="Web-{797EDCE9-65F8-2778-C5FC-8DDFD333A39D}" dt="2023-06-06T17:47:03.686" v="330" actId="20577"/>
          <ac:spMkLst>
            <pc:docMk/>
            <pc:sldMk cId="28682368" sldId="305"/>
            <ac:spMk id="7" creationId="{96CF20F8-4CE2-58E0-35BE-DD8BFA1201B9}"/>
          </ac:spMkLst>
        </pc:spChg>
        <pc:spChg chg="mod">
          <ac:chgData name="Moermond, Josh (moermojl)" userId="S::moermojl@ucmail.uc.edu::6c9cc04a-d40b-43b3-8de1-850c3265a826" providerId="AD" clId="Web-{797EDCE9-65F8-2778-C5FC-8DDFD333A39D}" dt="2023-06-06T17:27:33.167" v="111" actId="1076"/>
          <ac:spMkLst>
            <pc:docMk/>
            <pc:sldMk cId="28682368" sldId="305"/>
            <ac:spMk id="8" creationId="{11BC9A34-70AA-A14C-9183-17C8BAA1ACA2}"/>
          </ac:spMkLst>
        </pc:spChg>
        <pc:spChg chg="mod">
          <ac:chgData name="Moermond, Josh (moermojl)" userId="S::moermojl@ucmail.uc.edu::6c9cc04a-d40b-43b3-8de1-850c3265a826" providerId="AD" clId="Web-{797EDCE9-65F8-2778-C5FC-8DDFD333A39D}" dt="2023-06-06T17:46:51.686" v="313" actId="20577"/>
          <ac:spMkLst>
            <pc:docMk/>
            <pc:sldMk cId="28682368" sldId="305"/>
            <ac:spMk id="11" creationId="{87FED47A-9C14-BEA5-3E97-51270708C5FD}"/>
          </ac:spMkLst>
        </pc:spChg>
        <pc:spChg chg="mod">
          <ac:chgData name="Moermond, Josh (moermojl)" userId="S::moermojl@ucmail.uc.edu::6c9cc04a-d40b-43b3-8de1-850c3265a826" providerId="AD" clId="Web-{797EDCE9-65F8-2778-C5FC-8DDFD333A39D}" dt="2023-06-06T17:23:18.004" v="32" actId="20577"/>
          <ac:spMkLst>
            <pc:docMk/>
            <pc:sldMk cId="28682368" sldId="305"/>
            <ac:spMk id="14" creationId="{27152A1F-84F5-6C4E-BF20-AE85B0142B66}"/>
          </ac:spMkLst>
        </pc:spChg>
        <pc:picChg chg="add mod">
          <ac:chgData name="Moermond, Josh (moermojl)" userId="S::moermojl@ucmail.uc.edu::6c9cc04a-d40b-43b3-8de1-850c3265a826" providerId="AD" clId="Web-{797EDCE9-65F8-2778-C5FC-8DDFD333A39D}" dt="2023-06-06T17:27:23.917" v="109" actId="1076"/>
          <ac:picMkLst>
            <pc:docMk/>
            <pc:sldMk cId="28682368" sldId="305"/>
            <ac:picMk id="2" creationId="{8C8834F6-E69B-6D6B-B9ED-364E87D7F0AB}"/>
          </ac:picMkLst>
        </pc:picChg>
      </pc:sldChg>
      <pc:sldChg chg="modSp new">
        <pc:chgData name="Moermond, Josh (moermojl)" userId="S::moermojl@ucmail.uc.edu::6c9cc04a-d40b-43b3-8de1-850c3265a826" providerId="AD" clId="Web-{797EDCE9-65F8-2778-C5FC-8DDFD333A39D}" dt="2023-06-06T17:23:59.943" v="94" actId="20577"/>
        <pc:sldMkLst>
          <pc:docMk/>
          <pc:sldMk cId="3223460377" sldId="306"/>
        </pc:sldMkLst>
        <pc:spChg chg="mod">
          <ac:chgData name="Moermond, Josh (moermojl)" userId="S::moermojl@ucmail.uc.edu::6c9cc04a-d40b-43b3-8de1-850c3265a826" providerId="AD" clId="Web-{797EDCE9-65F8-2778-C5FC-8DDFD333A39D}" dt="2023-06-06T17:23:59.943" v="94" actId="20577"/>
          <ac:spMkLst>
            <pc:docMk/>
            <pc:sldMk cId="3223460377" sldId="306"/>
            <ac:spMk id="2" creationId="{B7910610-C5CB-B65F-4837-025CECCAC021}"/>
          </ac:spMkLst>
        </pc:spChg>
      </pc:sldChg>
    </pc:docChg>
  </pc:docChgLst>
  <pc:docChgLst>
    <pc:chgData name="Pinto, Trent (pintott)" userId="S::pintott@ucmail.uc.edu::f5f3b50f-5f65-403b-9fb2-1f7d7fb1e75d" providerId="AD" clId="Web-{ACBC94D5-0F94-F977-DE63-7E82B3DCEC93}"/>
    <pc:docChg chg="">
      <pc:chgData name="Pinto, Trent (pintott)" userId="S::pintott@ucmail.uc.edu::f5f3b50f-5f65-403b-9fb2-1f7d7fb1e75d" providerId="AD" clId="Web-{ACBC94D5-0F94-F977-DE63-7E82B3DCEC93}" dt="2022-06-07T13:16:52.359" v="0"/>
      <pc:docMkLst>
        <pc:docMk/>
      </pc:docMkLst>
      <pc:sldChg chg="modCm">
        <pc:chgData name="Pinto, Trent (pintott)" userId="S::pintott@ucmail.uc.edu::f5f3b50f-5f65-403b-9fb2-1f7d7fb1e75d" providerId="AD" clId="Web-{ACBC94D5-0F94-F977-DE63-7E82B3DCEC93}" dt="2022-06-07T13:16:52.359" v="0"/>
        <pc:sldMkLst>
          <pc:docMk/>
          <pc:sldMk cId="2730708883" sldId="279"/>
        </pc:sldMkLst>
      </pc:sldChg>
    </pc:docChg>
  </pc:docChgLst>
  <pc:docChgLst>
    <pc:chgData name="White, Aleia (white4ai)" userId="S::white4ai@ucmail.uc.edu::9a1882e2-105b-45aa-b890-6e8a545ac6b0" providerId="AD" clId="Web-{1205BA0B-FC64-3B13-ADB5-E487CCB4D0D1}"/>
    <pc:docChg chg="addSld delSld modSld">
      <pc:chgData name="White, Aleia (white4ai)" userId="S::white4ai@ucmail.uc.edu::9a1882e2-105b-45aa-b890-6e8a545ac6b0" providerId="AD" clId="Web-{1205BA0B-FC64-3B13-ADB5-E487CCB4D0D1}" dt="2023-06-08T17:21:48.066" v="219" actId="1076"/>
      <pc:docMkLst>
        <pc:docMk/>
      </pc:docMkLst>
      <pc:sldChg chg="delSp del">
        <pc:chgData name="White, Aleia (white4ai)" userId="S::white4ai@ucmail.uc.edu::9a1882e2-105b-45aa-b890-6e8a545ac6b0" providerId="AD" clId="Web-{1205BA0B-FC64-3B13-ADB5-E487CCB4D0D1}" dt="2023-06-08T16:35:25.821" v="51"/>
        <pc:sldMkLst>
          <pc:docMk/>
          <pc:sldMk cId="173275749" sldId="277"/>
        </pc:sldMkLst>
        <pc:spChg chg="del">
          <ac:chgData name="White, Aleia (white4ai)" userId="S::white4ai@ucmail.uc.edu::9a1882e2-105b-45aa-b890-6e8a545ac6b0" providerId="AD" clId="Web-{1205BA0B-FC64-3B13-ADB5-E487CCB4D0D1}" dt="2023-06-08T16:34:19.006" v="26"/>
          <ac:spMkLst>
            <pc:docMk/>
            <pc:sldMk cId="173275749" sldId="277"/>
            <ac:spMk id="3" creationId="{00000000-0000-0000-0000-000000000000}"/>
          </ac:spMkLst>
        </pc:spChg>
      </pc:sldChg>
      <pc:sldChg chg="addSp modSp">
        <pc:chgData name="White, Aleia (white4ai)" userId="S::white4ai@ucmail.uc.edu::9a1882e2-105b-45aa-b890-6e8a545ac6b0" providerId="AD" clId="Web-{1205BA0B-FC64-3B13-ADB5-E487CCB4D0D1}" dt="2023-06-08T17:21:48.066" v="219" actId="1076"/>
        <pc:sldMkLst>
          <pc:docMk/>
          <pc:sldMk cId="2730708883" sldId="279"/>
        </pc:sldMkLst>
        <pc:spChg chg="mod">
          <ac:chgData name="White, Aleia (white4ai)" userId="S::white4ai@ucmail.uc.edu::9a1882e2-105b-45aa-b890-6e8a545ac6b0" providerId="AD" clId="Web-{1205BA0B-FC64-3B13-ADB5-E487CCB4D0D1}" dt="2023-06-08T17:19:50.500" v="215" actId="1076"/>
          <ac:spMkLst>
            <pc:docMk/>
            <pc:sldMk cId="2730708883" sldId="279"/>
            <ac:spMk id="7" creationId="{96CF20F8-4CE2-58E0-35BE-DD8BFA1201B9}"/>
          </ac:spMkLst>
        </pc:spChg>
        <pc:spChg chg="mod">
          <ac:chgData name="White, Aleia (white4ai)" userId="S::white4ai@ucmail.uc.edu::9a1882e2-105b-45aa-b890-6e8a545ac6b0" providerId="AD" clId="Web-{1205BA0B-FC64-3B13-ADB5-E487CCB4D0D1}" dt="2023-06-08T17:19:38.171" v="212" actId="1076"/>
          <ac:spMkLst>
            <pc:docMk/>
            <pc:sldMk cId="2730708883" sldId="279"/>
            <ac:spMk id="9" creationId="{F66012D2-6651-A81B-F15B-30DDB13D3E2F}"/>
          </ac:spMkLst>
        </pc:spChg>
        <pc:spChg chg="add mod">
          <ac:chgData name="White, Aleia (white4ai)" userId="S::white4ai@ucmail.uc.edu::9a1882e2-105b-45aa-b890-6e8a545ac6b0" providerId="AD" clId="Web-{1205BA0B-FC64-3B13-ADB5-E487CCB4D0D1}" dt="2023-06-08T17:21:41.769" v="218" actId="1076"/>
          <ac:spMkLst>
            <pc:docMk/>
            <pc:sldMk cId="2730708883" sldId="279"/>
            <ac:spMk id="10" creationId="{A0CA414A-7EEB-ACE8-6DBC-D21C73866A2B}"/>
          </ac:spMkLst>
        </pc:spChg>
        <pc:spChg chg="mod">
          <ac:chgData name="White, Aleia (white4ai)" userId="S::white4ai@ucmail.uc.edu::9a1882e2-105b-45aa-b890-6e8a545ac6b0" providerId="AD" clId="Web-{1205BA0B-FC64-3B13-ADB5-E487CCB4D0D1}" dt="2023-06-08T17:21:48.066" v="219" actId="1076"/>
          <ac:spMkLst>
            <pc:docMk/>
            <pc:sldMk cId="2730708883" sldId="279"/>
            <ac:spMk id="14" creationId="{27152A1F-84F5-6C4E-BF20-AE85B0142B66}"/>
          </ac:spMkLst>
        </pc:spChg>
      </pc:sldChg>
      <pc:sldChg chg="modSp">
        <pc:chgData name="White, Aleia (white4ai)" userId="S::white4ai@ucmail.uc.edu::9a1882e2-105b-45aa-b890-6e8a545ac6b0" providerId="AD" clId="Web-{1205BA0B-FC64-3B13-ADB5-E487CCB4D0D1}" dt="2023-06-08T17:18:45.592" v="197" actId="14100"/>
        <pc:sldMkLst>
          <pc:docMk/>
          <pc:sldMk cId="2693564209" sldId="296"/>
        </pc:sldMkLst>
        <pc:spChg chg="mod">
          <ac:chgData name="White, Aleia (white4ai)" userId="S::white4ai@ucmail.uc.edu::9a1882e2-105b-45aa-b890-6e8a545ac6b0" providerId="AD" clId="Web-{1205BA0B-FC64-3B13-ADB5-E487CCB4D0D1}" dt="2023-06-08T17:18:45.592" v="197" actId="14100"/>
          <ac:spMkLst>
            <pc:docMk/>
            <pc:sldMk cId="2693564209" sldId="296"/>
            <ac:spMk id="7" creationId="{0A8895C0-657B-56B5-91EB-EB92EC0E1BD3}"/>
          </ac:spMkLst>
        </pc:spChg>
        <pc:spChg chg="mod">
          <ac:chgData name="White, Aleia (white4ai)" userId="S::white4ai@ucmail.uc.edu::9a1882e2-105b-45aa-b890-6e8a545ac6b0" providerId="AD" clId="Web-{1205BA0B-FC64-3B13-ADB5-E487CCB4D0D1}" dt="2023-06-08T17:18:38.310" v="196" actId="20577"/>
          <ac:spMkLst>
            <pc:docMk/>
            <pc:sldMk cId="2693564209" sldId="296"/>
            <ac:spMk id="8" creationId="{1EE3C8EB-12FC-BDF1-62C4-20B5F0103468}"/>
          </ac:spMkLst>
        </pc:spChg>
      </pc:sldChg>
      <pc:sldChg chg="modSp">
        <pc:chgData name="White, Aleia (white4ai)" userId="S::white4ai@ucmail.uc.edu::9a1882e2-105b-45aa-b890-6e8a545ac6b0" providerId="AD" clId="Web-{1205BA0B-FC64-3B13-ADB5-E487CCB4D0D1}" dt="2023-06-08T17:17:09.449" v="181" actId="1076"/>
        <pc:sldMkLst>
          <pc:docMk/>
          <pc:sldMk cId="673096176" sldId="300"/>
        </pc:sldMkLst>
        <pc:picChg chg="mod">
          <ac:chgData name="White, Aleia (white4ai)" userId="S::white4ai@ucmail.uc.edu::9a1882e2-105b-45aa-b890-6e8a545ac6b0" providerId="AD" clId="Web-{1205BA0B-FC64-3B13-ADB5-E487CCB4D0D1}" dt="2023-06-08T17:17:03.667" v="178" actId="1076"/>
          <ac:picMkLst>
            <pc:docMk/>
            <pc:sldMk cId="673096176" sldId="300"/>
            <ac:picMk id="7" creationId="{9DA3B1CA-421B-DB74-639A-7C8BE602014D}"/>
          </ac:picMkLst>
        </pc:picChg>
        <pc:picChg chg="mod">
          <ac:chgData name="White, Aleia (white4ai)" userId="S::white4ai@ucmail.uc.edu::9a1882e2-105b-45aa-b890-6e8a545ac6b0" providerId="AD" clId="Web-{1205BA0B-FC64-3B13-ADB5-E487CCB4D0D1}" dt="2023-06-08T17:17:06.433" v="179" actId="1076"/>
          <ac:picMkLst>
            <pc:docMk/>
            <pc:sldMk cId="673096176" sldId="300"/>
            <ac:picMk id="8" creationId="{D616FFCB-6055-BA26-94A8-C9734E804F73}"/>
          </ac:picMkLst>
        </pc:picChg>
        <pc:picChg chg="mod">
          <ac:chgData name="White, Aleia (white4ai)" userId="S::white4ai@ucmail.uc.edu::9a1882e2-105b-45aa-b890-6e8a545ac6b0" providerId="AD" clId="Web-{1205BA0B-FC64-3B13-ADB5-E487CCB4D0D1}" dt="2023-06-08T17:17:07.308" v="180" actId="1076"/>
          <ac:picMkLst>
            <pc:docMk/>
            <pc:sldMk cId="673096176" sldId="300"/>
            <ac:picMk id="9" creationId="{CE78E927-AB72-DD1E-0C6B-EDB14154C5FA}"/>
          </ac:picMkLst>
        </pc:picChg>
        <pc:picChg chg="mod">
          <ac:chgData name="White, Aleia (white4ai)" userId="S::white4ai@ucmail.uc.edu::9a1882e2-105b-45aa-b890-6e8a545ac6b0" providerId="AD" clId="Web-{1205BA0B-FC64-3B13-ADB5-E487CCB4D0D1}" dt="2023-06-08T17:17:09.449" v="181" actId="1076"/>
          <ac:picMkLst>
            <pc:docMk/>
            <pc:sldMk cId="673096176" sldId="300"/>
            <ac:picMk id="11" creationId="{3A5C5685-25B4-1502-C1B6-2034CA775CE4}"/>
          </ac:picMkLst>
        </pc:picChg>
      </pc:sldChg>
      <pc:sldChg chg="addSp delSp modSp modNotes">
        <pc:chgData name="White, Aleia (white4ai)" userId="S::white4ai@ucmail.uc.edu::9a1882e2-105b-45aa-b890-6e8a545ac6b0" providerId="AD" clId="Web-{1205BA0B-FC64-3B13-ADB5-E487CCB4D0D1}" dt="2023-06-08T17:17:21.480" v="191" actId="1076"/>
        <pc:sldMkLst>
          <pc:docMk/>
          <pc:sldMk cId="3593871097" sldId="301"/>
        </pc:sldMkLst>
        <pc:spChg chg="mod">
          <ac:chgData name="White, Aleia (white4ai)" userId="S::white4ai@ucmail.uc.edu::9a1882e2-105b-45aa-b890-6e8a545ac6b0" providerId="AD" clId="Web-{1205BA0B-FC64-3B13-ADB5-E487CCB4D0D1}" dt="2023-06-08T16:52:00.100" v="171" actId="1076"/>
          <ac:spMkLst>
            <pc:docMk/>
            <pc:sldMk cId="3593871097" sldId="301"/>
            <ac:spMk id="2" creationId="{DFFB94AA-1996-4292-B7E9-7ED8C5BE1A78}"/>
          </ac:spMkLst>
        </pc:spChg>
        <pc:spChg chg="add del mod">
          <ac:chgData name="White, Aleia (white4ai)" userId="S::white4ai@ucmail.uc.edu::9a1882e2-105b-45aa-b890-6e8a545ac6b0" providerId="AD" clId="Web-{1205BA0B-FC64-3B13-ADB5-E487CCB4D0D1}" dt="2023-06-08T16:40:29.423" v="105"/>
          <ac:spMkLst>
            <pc:docMk/>
            <pc:sldMk cId="3593871097" sldId="301"/>
            <ac:spMk id="15" creationId="{8E06B358-A938-369B-A8D5-DEA21FE37E71}"/>
          </ac:spMkLst>
        </pc:spChg>
        <pc:spChg chg="add del mod">
          <ac:chgData name="White, Aleia (white4ai)" userId="S::white4ai@ucmail.uc.edu::9a1882e2-105b-45aa-b890-6e8a545ac6b0" providerId="AD" clId="Web-{1205BA0B-FC64-3B13-ADB5-E487CCB4D0D1}" dt="2023-06-08T16:40:47.674" v="112"/>
          <ac:spMkLst>
            <pc:docMk/>
            <pc:sldMk cId="3593871097" sldId="301"/>
            <ac:spMk id="18" creationId="{4E7BC0B4-D41F-8ACA-21E1-BA674590B45D}"/>
          </ac:spMkLst>
        </pc:spChg>
        <pc:spChg chg="add del mod">
          <ac:chgData name="White, Aleia (white4ai)" userId="S::white4ai@ucmail.uc.edu::9a1882e2-105b-45aa-b890-6e8a545ac6b0" providerId="AD" clId="Web-{1205BA0B-FC64-3B13-ADB5-E487CCB4D0D1}" dt="2023-06-08T16:41:12.143" v="121"/>
          <ac:spMkLst>
            <pc:docMk/>
            <pc:sldMk cId="3593871097" sldId="301"/>
            <ac:spMk id="21" creationId="{C3509DB2-CD0A-353E-3A62-30A833B6188E}"/>
          </ac:spMkLst>
        </pc:spChg>
        <pc:picChg chg="add del mod">
          <ac:chgData name="White, Aleia (white4ai)" userId="S::white4ai@ucmail.uc.edu::9a1882e2-105b-45aa-b890-6e8a545ac6b0" providerId="AD" clId="Web-{1205BA0B-FC64-3B13-ADB5-E487CCB4D0D1}" dt="2023-06-08T16:44:24.571" v="149"/>
          <ac:picMkLst>
            <pc:docMk/>
            <pc:sldMk cId="3593871097" sldId="301"/>
            <ac:picMk id="3" creationId="{15CF5F0D-2D62-2C4A-7DF4-04E75CE6B8DA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38:28.670" v="92"/>
          <ac:picMkLst>
            <pc:docMk/>
            <pc:sldMk cId="3593871097" sldId="301"/>
            <ac:picMk id="4" creationId="{952AF5F1-B9F8-78A9-BD31-4340D4802E7D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40:45.768" v="110"/>
          <ac:picMkLst>
            <pc:docMk/>
            <pc:sldMk cId="3593871097" sldId="301"/>
            <ac:picMk id="5" creationId="{5949A980-774D-DD48-3E88-5FD08277DD21}"/>
          </ac:picMkLst>
        </pc:picChg>
        <pc:picChg chg="del mod">
          <ac:chgData name="White, Aleia (white4ai)" userId="S::white4ai@ucmail.uc.edu::9a1882e2-105b-45aa-b890-6e8a545ac6b0" providerId="AD" clId="Web-{1205BA0B-FC64-3B13-ADB5-E487CCB4D0D1}" dt="2023-06-08T16:43:46.867" v="139"/>
          <ac:picMkLst>
            <pc:docMk/>
            <pc:sldMk cId="3593871097" sldId="301"/>
            <ac:picMk id="6" creationId="{056CD721-C693-2B7E-A6B8-7A9DBD93B904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41:37.144" v="122"/>
          <ac:picMkLst>
            <pc:docMk/>
            <pc:sldMk cId="3593871097" sldId="301"/>
            <ac:picMk id="7" creationId="{5359FC3F-57EB-B948-85D8-5A633118318E}"/>
          </ac:picMkLst>
        </pc:picChg>
        <pc:picChg chg="del mod">
          <ac:chgData name="White, Aleia (white4ai)" userId="S::white4ai@ucmail.uc.edu::9a1882e2-105b-45aa-b890-6e8a545ac6b0" providerId="AD" clId="Web-{1205BA0B-FC64-3B13-ADB5-E487CCB4D0D1}" dt="2023-06-08T16:45:03.369" v="150"/>
          <ac:picMkLst>
            <pc:docMk/>
            <pc:sldMk cId="3593871097" sldId="301"/>
            <ac:picMk id="8" creationId="{FD2B1EC0-0243-2BED-D3EA-C9AD3B869E8D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41:07.190" v="117"/>
          <ac:picMkLst>
            <pc:docMk/>
            <pc:sldMk cId="3593871097" sldId="301"/>
            <ac:picMk id="9" creationId="{98317607-CD16-08A6-CC1C-71132E3B04F7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42:33.490" v="127"/>
          <ac:picMkLst>
            <pc:docMk/>
            <pc:sldMk cId="3593871097" sldId="301"/>
            <ac:picMk id="10" creationId="{69C94E01-9381-06A8-90B1-3D47411F1369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36:48.776" v="82"/>
          <ac:picMkLst>
            <pc:docMk/>
            <pc:sldMk cId="3593871097" sldId="301"/>
            <ac:picMk id="11" creationId="{F67508F8-952C-6BA1-6525-A18861EE519C}"/>
          </ac:picMkLst>
        </pc:picChg>
        <pc:picChg chg="del">
          <ac:chgData name="White, Aleia (white4ai)" userId="S::white4ai@ucmail.uc.edu::9a1882e2-105b-45aa-b890-6e8a545ac6b0" providerId="AD" clId="Web-{1205BA0B-FC64-3B13-ADB5-E487CCB4D0D1}" dt="2023-06-08T16:43:30.819" v="138"/>
          <ac:picMkLst>
            <pc:docMk/>
            <pc:sldMk cId="3593871097" sldId="301"/>
            <ac:picMk id="12" creationId="{55B1BEF9-D6E0-671D-5823-AE95BA5B56A0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11.621" v="182" actId="1076"/>
          <ac:picMkLst>
            <pc:docMk/>
            <pc:sldMk cId="3593871097" sldId="301"/>
            <ac:picMk id="13" creationId="{A6C135CA-CBBA-AA93-F65B-B4C4B03ED306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19.199" v="188" actId="1076"/>
          <ac:picMkLst>
            <pc:docMk/>
            <pc:sldMk cId="3593871097" sldId="301"/>
            <ac:picMk id="14" creationId="{DB04C62E-C48E-907C-1674-89B116A6873F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21.480" v="191" actId="1076"/>
          <ac:picMkLst>
            <pc:docMk/>
            <pc:sldMk cId="3593871097" sldId="301"/>
            <ac:picMk id="17" creationId="{0DBECC76-8E52-664D-9DC2-5ABC298D9805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12.714" v="183" actId="1076"/>
          <ac:picMkLst>
            <pc:docMk/>
            <pc:sldMk cId="3593871097" sldId="301"/>
            <ac:picMk id="20" creationId="{EAD35086-5B3F-3559-54AA-D065761F404F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6:45:06.666" v="153" actId="1076"/>
          <ac:picMkLst>
            <pc:docMk/>
            <pc:sldMk cId="3593871097" sldId="301"/>
            <ac:picMk id="23" creationId="{07AD4111-4095-B62B-9916-36C7B0C7770A}"/>
          </ac:picMkLst>
        </pc:picChg>
        <pc:picChg chg="add del mod">
          <ac:chgData name="White, Aleia (white4ai)" userId="S::white4ai@ucmail.uc.edu::9a1882e2-105b-45aa-b890-6e8a545ac6b0" providerId="AD" clId="Web-{1205BA0B-FC64-3B13-ADB5-E487CCB4D0D1}" dt="2023-06-08T16:42:54.537" v="133"/>
          <ac:picMkLst>
            <pc:docMk/>
            <pc:sldMk cId="3593871097" sldId="301"/>
            <ac:picMk id="24" creationId="{206C22AE-D84A-20EB-B1FF-A91DE988D1BD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5:42.040" v="177" actId="1076"/>
          <ac:picMkLst>
            <pc:docMk/>
            <pc:sldMk cId="3593871097" sldId="301"/>
            <ac:picMk id="25" creationId="{54F73114-2E98-2F3B-F187-C6303D988AE1}"/>
          </ac:picMkLst>
        </pc:picChg>
        <pc:picChg chg="add del mod">
          <ac:chgData name="White, Aleia (white4ai)" userId="S::white4ai@ucmail.uc.edu::9a1882e2-105b-45aa-b890-6e8a545ac6b0" providerId="AD" clId="Web-{1205BA0B-FC64-3B13-ADB5-E487CCB4D0D1}" dt="2023-06-08T16:44:14.680" v="143"/>
          <ac:picMkLst>
            <pc:docMk/>
            <pc:sldMk cId="3593871097" sldId="301"/>
            <ac:picMk id="26" creationId="{452773F7-73DD-02FB-8F4C-7E45C378D62D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20.824" v="190" actId="1076"/>
          <ac:picMkLst>
            <pc:docMk/>
            <pc:sldMk cId="3593871097" sldId="301"/>
            <ac:picMk id="27" creationId="{B20737E2-AD49-C245-EBD1-7A1D87E5F2F6}"/>
          </ac:picMkLst>
        </pc:picChg>
        <pc:picChg chg="add del mod">
          <ac:chgData name="White, Aleia (white4ai)" userId="S::white4ai@ucmail.uc.edu::9a1882e2-105b-45aa-b890-6e8a545ac6b0" providerId="AD" clId="Web-{1205BA0B-FC64-3B13-ADB5-E487CCB4D0D1}" dt="2023-06-08T16:45:07.322" v="154"/>
          <ac:picMkLst>
            <pc:docMk/>
            <pc:sldMk cId="3593871097" sldId="301"/>
            <ac:picMk id="28" creationId="{2777D186-0023-5350-7473-CDBE99982944}"/>
          </ac:picMkLst>
        </pc:picChg>
        <pc:picChg chg="add del mod">
          <ac:chgData name="White, Aleia (white4ai)" userId="S::white4ai@ucmail.uc.edu::9a1882e2-105b-45aa-b890-6e8a545ac6b0" providerId="AD" clId="Web-{1205BA0B-FC64-3B13-ADB5-E487CCB4D0D1}" dt="2023-06-08T16:46:51.216" v="158"/>
          <ac:picMkLst>
            <pc:docMk/>
            <pc:sldMk cId="3593871097" sldId="301"/>
            <ac:picMk id="29" creationId="{6966A48B-1526-E860-ED8F-00337F325FFE}"/>
          </ac:picMkLst>
        </pc:picChg>
        <pc:picChg chg="add del mod">
          <ac:chgData name="White, Aleia (white4ai)" userId="S::white4ai@ucmail.uc.edu::9a1882e2-105b-45aa-b890-6e8a545ac6b0" providerId="AD" clId="Web-{1205BA0B-FC64-3B13-ADB5-E487CCB4D0D1}" dt="2023-06-08T16:46:55.513" v="161"/>
          <ac:picMkLst>
            <pc:docMk/>
            <pc:sldMk cId="3593871097" sldId="301"/>
            <ac:picMk id="30" creationId="{620AE7FE-0882-B730-55BC-F890D16582EB}"/>
          </ac:picMkLst>
        </pc:picChg>
        <pc:picChg chg="add mod">
          <ac:chgData name="White, Aleia (white4ai)" userId="S::white4ai@ucmail.uc.edu::9a1882e2-105b-45aa-b890-6e8a545ac6b0" providerId="AD" clId="Web-{1205BA0B-FC64-3B13-ADB5-E487CCB4D0D1}" dt="2023-06-08T17:17:14.714" v="185" actId="1076"/>
          <ac:picMkLst>
            <pc:docMk/>
            <pc:sldMk cId="3593871097" sldId="301"/>
            <ac:picMk id="31" creationId="{3C0B4F32-3258-43A3-A4DB-D244239CE614}"/>
          </ac:picMkLst>
        </pc:picChg>
      </pc:sldChg>
      <pc:sldChg chg="modSp">
        <pc:chgData name="White, Aleia (white4ai)" userId="S::white4ai@ucmail.uc.edu::9a1882e2-105b-45aa-b890-6e8a545ac6b0" providerId="AD" clId="Web-{1205BA0B-FC64-3B13-ADB5-E487CCB4D0D1}" dt="2023-06-08T16:36:08.509" v="72" actId="1076"/>
        <pc:sldMkLst>
          <pc:docMk/>
          <pc:sldMk cId="4247272339" sldId="302"/>
        </pc:sldMkLst>
        <pc:spChg chg="mod">
          <ac:chgData name="White, Aleia (white4ai)" userId="S::white4ai@ucmail.uc.edu::9a1882e2-105b-45aa-b890-6e8a545ac6b0" providerId="AD" clId="Web-{1205BA0B-FC64-3B13-ADB5-E487CCB4D0D1}" dt="2023-06-08T16:36:08.509" v="72" actId="1076"/>
          <ac:spMkLst>
            <pc:docMk/>
            <pc:sldMk cId="4247272339" sldId="302"/>
            <ac:spMk id="5" creationId="{F8A3E03C-CC79-55D1-B4A8-C5D9848B9CA9}"/>
          </ac:spMkLst>
        </pc:spChg>
      </pc:sldChg>
      <pc:sldChg chg="modSp">
        <pc:chgData name="White, Aleia (white4ai)" userId="S::white4ai@ucmail.uc.edu::9a1882e2-105b-45aa-b890-6e8a545ac6b0" providerId="AD" clId="Web-{1205BA0B-FC64-3B13-ADB5-E487CCB4D0D1}" dt="2023-06-08T17:18:22.279" v="194" actId="1076"/>
        <pc:sldMkLst>
          <pc:docMk/>
          <pc:sldMk cId="213154382" sldId="304"/>
        </pc:sldMkLst>
        <pc:spChg chg="mod">
          <ac:chgData name="White, Aleia (white4ai)" userId="S::white4ai@ucmail.uc.edu::9a1882e2-105b-45aa-b890-6e8a545ac6b0" providerId="AD" clId="Web-{1205BA0B-FC64-3B13-ADB5-E487CCB4D0D1}" dt="2023-06-08T17:18:22.279" v="194" actId="1076"/>
          <ac:spMkLst>
            <pc:docMk/>
            <pc:sldMk cId="213154382" sldId="304"/>
            <ac:spMk id="8" creationId="{AC9C8A08-146E-2C31-C9B2-978A777993DD}"/>
          </ac:spMkLst>
        </pc:spChg>
      </pc:sldChg>
      <pc:sldChg chg="addSp delSp modSp add">
        <pc:chgData name="White, Aleia (white4ai)" userId="S::white4ai@ucmail.uc.edu::9a1882e2-105b-45aa-b890-6e8a545ac6b0" providerId="AD" clId="Web-{1205BA0B-FC64-3B13-ADB5-E487CCB4D0D1}" dt="2023-06-08T16:35:24.680" v="50" actId="1076"/>
        <pc:sldMkLst>
          <pc:docMk/>
          <pc:sldMk cId="242260843" sldId="306"/>
        </pc:sldMkLst>
        <pc:spChg chg="mod">
          <ac:chgData name="White, Aleia (white4ai)" userId="S::white4ai@ucmail.uc.edu::9a1882e2-105b-45aa-b890-6e8a545ac6b0" providerId="AD" clId="Web-{1205BA0B-FC64-3B13-ADB5-E487CCB4D0D1}" dt="2023-06-08T16:34:50.335" v="38" actId="1076"/>
          <ac:spMkLst>
            <pc:docMk/>
            <pc:sldMk cId="242260843" sldId="306"/>
            <ac:spMk id="2" creationId="{00000000-0000-0000-0000-000000000000}"/>
          </ac:spMkLst>
        </pc:spChg>
        <pc:spChg chg="mod">
          <ac:chgData name="White, Aleia (white4ai)" userId="S::white4ai@ucmail.uc.edu::9a1882e2-105b-45aa-b890-6e8a545ac6b0" providerId="AD" clId="Web-{1205BA0B-FC64-3B13-ADB5-E487CCB4D0D1}" dt="2023-06-08T16:35:20.867" v="49" actId="1076"/>
          <ac:spMkLst>
            <pc:docMk/>
            <pc:sldMk cId="242260843" sldId="306"/>
            <ac:spMk id="3" creationId="{00000000-0000-0000-0000-000000000000}"/>
          </ac:spMkLst>
        </pc:spChg>
        <pc:spChg chg="add mod">
          <ac:chgData name="White, Aleia (white4ai)" userId="S::white4ai@ucmail.uc.edu::9a1882e2-105b-45aa-b890-6e8a545ac6b0" providerId="AD" clId="Web-{1205BA0B-FC64-3B13-ADB5-E487CCB4D0D1}" dt="2023-06-08T16:35:24.680" v="50" actId="1076"/>
          <ac:spMkLst>
            <pc:docMk/>
            <pc:sldMk cId="242260843" sldId="306"/>
            <ac:spMk id="4" creationId="{BFD82F37-6C8E-4DC1-6D3A-D4D93AD1DCE4}"/>
          </ac:spMkLst>
        </pc:spChg>
        <pc:grpChg chg="del mod">
          <ac:chgData name="White, Aleia (white4ai)" userId="S::white4ai@ucmail.uc.edu::9a1882e2-105b-45aa-b890-6e8a545ac6b0" providerId="AD" clId="Web-{1205BA0B-FC64-3B13-ADB5-E487CCB4D0D1}" dt="2023-06-08T16:34:22.710" v="27"/>
          <ac:grpSpMkLst>
            <pc:docMk/>
            <pc:sldMk cId="242260843" sldId="306"/>
            <ac:grpSpMk id="39" creationId="{9048956A-C99C-4FF1-A08F-C7D986AED11B}"/>
          </ac:grpSpMkLst>
        </pc:grpChg>
        <pc:grpChg chg="del">
          <ac:chgData name="White, Aleia (white4ai)" userId="S::white4ai@ucmail.uc.edu::9a1882e2-105b-45aa-b890-6e8a545ac6b0" providerId="AD" clId="Web-{1205BA0B-FC64-3B13-ADB5-E487CCB4D0D1}" dt="2023-06-08T16:34:24.210" v="28"/>
          <ac:grpSpMkLst>
            <pc:docMk/>
            <pc:sldMk cId="242260843" sldId="306"/>
            <ac:grpSpMk id="40" creationId="{C0661FFE-CAD5-46C9-A052-53C0C39BAC02}"/>
          </ac:grpSpMkLst>
        </pc:grpChg>
        <pc:grpChg chg="del">
          <ac:chgData name="White, Aleia (white4ai)" userId="S::white4ai@ucmail.uc.edu::9a1882e2-105b-45aa-b890-6e8a545ac6b0" providerId="AD" clId="Web-{1205BA0B-FC64-3B13-ADB5-E487CCB4D0D1}" dt="2023-06-08T16:34:24.397" v="30"/>
          <ac:grpSpMkLst>
            <pc:docMk/>
            <pc:sldMk cId="242260843" sldId="306"/>
            <ac:grpSpMk id="41" creationId="{A263050A-BE5A-416C-A3E2-34793B63E867}"/>
          </ac:grpSpMkLst>
        </pc:grpChg>
        <pc:grpChg chg="del">
          <ac:chgData name="White, Aleia (white4ai)" userId="S::white4ai@ucmail.uc.edu::9a1882e2-105b-45aa-b890-6e8a545ac6b0" providerId="AD" clId="Web-{1205BA0B-FC64-3B13-ADB5-E487CCB4D0D1}" dt="2023-06-08T16:34:24.350" v="29"/>
          <ac:grpSpMkLst>
            <pc:docMk/>
            <pc:sldMk cId="242260843" sldId="306"/>
            <ac:grpSpMk id="42" creationId="{788713ED-AA66-4C35-AD53-B1229F798916}"/>
          </ac:grpSpMkLst>
        </pc:grpChg>
      </pc:sldChg>
    </pc:docChg>
  </pc:docChgLst>
  <pc:docChgLst>
    <pc:chgData name="White, Aleia (white4ai)" userId="S::white4ai@ucmail.uc.edu::9a1882e2-105b-45aa-b890-6e8a545ac6b0" providerId="AD" clId="Web-{1367DC42-854D-1AEF-C549-3AF59A0D52E0}"/>
    <pc:docChg chg="modSld">
      <pc:chgData name="White, Aleia (white4ai)" userId="S::white4ai@ucmail.uc.edu::9a1882e2-105b-45aa-b890-6e8a545ac6b0" providerId="AD" clId="Web-{1367DC42-854D-1AEF-C549-3AF59A0D52E0}" dt="2022-06-08T13:06:59.623" v="31" actId="1076"/>
      <pc:docMkLst>
        <pc:docMk/>
      </pc:docMkLst>
      <pc:sldChg chg="addSp modSp">
        <pc:chgData name="White, Aleia (white4ai)" userId="S::white4ai@ucmail.uc.edu::9a1882e2-105b-45aa-b890-6e8a545ac6b0" providerId="AD" clId="Web-{1367DC42-854D-1AEF-C549-3AF59A0D52E0}" dt="2022-06-08T13:06:59.623" v="31" actId="1076"/>
        <pc:sldMkLst>
          <pc:docMk/>
          <pc:sldMk cId="605326777" sldId="295"/>
        </pc:sldMkLst>
        <pc:spChg chg="mod">
          <ac:chgData name="White, Aleia (white4ai)" userId="S::white4ai@ucmail.uc.edu::9a1882e2-105b-45aa-b890-6e8a545ac6b0" providerId="AD" clId="Web-{1367DC42-854D-1AEF-C549-3AF59A0D52E0}" dt="2022-06-08T13:04:32.202" v="7" actId="1076"/>
          <ac:spMkLst>
            <pc:docMk/>
            <pc:sldMk cId="605326777" sldId="295"/>
            <ac:spMk id="2" creationId="{9A3C955E-8884-4BAE-8C3C-552CAA331883}"/>
          </ac:spMkLst>
        </pc:spChg>
        <pc:spChg chg="mod">
          <ac:chgData name="White, Aleia (white4ai)" userId="S::white4ai@ucmail.uc.edu::9a1882e2-105b-45aa-b890-6e8a545ac6b0" providerId="AD" clId="Web-{1367DC42-854D-1AEF-C549-3AF59A0D52E0}" dt="2022-06-08T13:06:39.279" v="24" actId="20577"/>
          <ac:spMkLst>
            <pc:docMk/>
            <pc:sldMk cId="605326777" sldId="295"/>
            <ac:spMk id="3" creationId="{E2BBAFC6-98BE-41E5-8447-57496C9FF596}"/>
          </ac:spMkLst>
        </pc:spChg>
        <pc:spChg chg="mod">
          <ac:chgData name="White, Aleia (white4ai)" userId="S::white4ai@ucmail.uc.edu::9a1882e2-105b-45aa-b890-6e8a545ac6b0" providerId="AD" clId="Web-{1367DC42-854D-1AEF-C549-3AF59A0D52E0}" dt="2022-06-08T13:06:21.607" v="20" actId="1076"/>
          <ac:spMkLst>
            <pc:docMk/>
            <pc:sldMk cId="605326777" sldId="295"/>
            <ac:spMk id="4" creationId="{2B2AB2CD-2446-C88A-A505-5A7B7F86470C}"/>
          </ac:spMkLst>
        </pc:spChg>
        <pc:spChg chg="mod">
          <ac:chgData name="White, Aleia (white4ai)" userId="S::white4ai@ucmail.uc.edu::9a1882e2-105b-45aa-b890-6e8a545ac6b0" providerId="AD" clId="Web-{1367DC42-854D-1AEF-C549-3AF59A0D52E0}" dt="2022-06-08T13:06:53.716" v="29" actId="1076"/>
          <ac:spMkLst>
            <pc:docMk/>
            <pc:sldMk cId="605326777" sldId="295"/>
            <ac:spMk id="5" creationId="{BA4EA19B-D666-4710-A481-E2A84912ECE4}"/>
          </ac:spMkLst>
        </pc:spChg>
        <pc:spChg chg="mod">
          <ac:chgData name="White, Aleia (white4ai)" userId="S::white4ai@ucmail.uc.edu::9a1882e2-105b-45aa-b890-6e8a545ac6b0" providerId="AD" clId="Web-{1367DC42-854D-1AEF-C549-3AF59A0D52E0}" dt="2022-06-08T13:04:58.374" v="13" actId="1076"/>
          <ac:spMkLst>
            <pc:docMk/>
            <pc:sldMk cId="605326777" sldId="295"/>
            <ac:spMk id="6" creationId="{DB7486FB-2A2D-4B95-B83A-BB0E62A39504}"/>
          </ac:spMkLst>
        </pc:spChg>
        <pc:picChg chg="add mod">
          <ac:chgData name="White, Aleia (white4ai)" userId="S::white4ai@ucmail.uc.edu::9a1882e2-105b-45aa-b890-6e8a545ac6b0" providerId="AD" clId="Web-{1367DC42-854D-1AEF-C549-3AF59A0D52E0}" dt="2022-06-08T13:06:59.623" v="31" actId="1076"/>
          <ac:picMkLst>
            <pc:docMk/>
            <pc:sldMk cId="605326777" sldId="295"/>
            <ac:picMk id="7" creationId="{7884B7E2-9EED-3127-5F59-4BD262825CBE}"/>
          </ac:picMkLst>
        </pc:picChg>
        <pc:picChg chg="add mod">
          <ac:chgData name="White, Aleia (white4ai)" userId="S::white4ai@ucmail.uc.edu::9a1882e2-105b-45aa-b890-6e8a545ac6b0" providerId="AD" clId="Web-{1367DC42-854D-1AEF-C549-3AF59A0D52E0}" dt="2022-06-08T13:06:55.529" v="30" actId="1076"/>
          <ac:picMkLst>
            <pc:docMk/>
            <pc:sldMk cId="605326777" sldId="295"/>
            <ac:picMk id="8" creationId="{40D2B867-2CDA-CDB8-4310-E7BE268FE1AB}"/>
          </ac:picMkLst>
        </pc:picChg>
      </pc:sldChg>
      <pc:sldChg chg="modSp">
        <pc:chgData name="White, Aleia (white4ai)" userId="S::white4ai@ucmail.uc.edu::9a1882e2-105b-45aa-b890-6e8a545ac6b0" providerId="AD" clId="Web-{1367DC42-854D-1AEF-C549-3AF59A0D52E0}" dt="2022-06-08T13:01:48.281" v="3" actId="20577"/>
        <pc:sldMkLst>
          <pc:docMk/>
          <pc:sldMk cId="1598377387" sldId="299"/>
        </pc:sldMkLst>
        <pc:spChg chg="mod">
          <ac:chgData name="White, Aleia (white4ai)" userId="S::white4ai@ucmail.uc.edu::9a1882e2-105b-45aa-b890-6e8a545ac6b0" providerId="AD" clId="Web-{1367DC42-854D-1AEF-C549-3AF59A0D52E0}" dt="2022-06-08T13:01:48.281" v="3" actId="20577"/>
          <ac:spMkLst>
            <pc:docMk/>
            <pc:sldMk cId="1598377387" sldId="299"/>
            <ac:spMk id="4" creationId="{C7EBF9A2-7B0B-4E4F-92FC-E77161BD8049}"/>
          </ac:spMkLst>
        </pc:spChg>
      </pc:sldChg>
    </pc:docChg>
  </pc:docChgLst>
  <pc:docChgLst>
    <pc:chgData name="White, Aleia (white4ai)" userId="S::white4ai@ucmail.uc.edu::9a1882e2-105b-45aa-b890-6e8a545ac6b0" providerId="AD" clId="Web-{CC553374-65AE-8792-17DE-23CDA5649494}"/>
    <pc:docChg chg="modSld">
      <pc:chgData name="White, Aleia (white4ai)" userId="S::white4ai@ucmail.uc.edu::9a1882e2-105b-45aa-b890-6e8a545ac6b0" providerId="AD" clId="Web-{CC553374-65AE-8792-17DE-23CDA5649494}" dt="2022-06-06T17:49:28.384" v="15"/>
      <pc:docMkLst>
        <pc:docMk/>
      </pc:docMkLst>
      <pc:sldChg chg="modSp modCm">
        <pc:chgData name="White, Aleia (white4ai)" userId="S::white4ai@ucmail.uc.edu::9a1882e2-105b-45aa-b890-6e8a545ac6b0" providerId="AD" clId="Web-{CC553374-65AE-8792-17DE-23CDA5649494}" dt="2022-06-06T17:49:28.384" v="15"/>
        <pc:sldMkLst>
          <pc:docMk/>
          <pc:sldMk cId="784266943" sldId="298"/>
        </pc:sldMkLst>
        <pc:spChg chg="mod">
          <ac:chgData name="White, Aleia (white4ai)" userId="S::white4ai@ucmail.uc.edu::9a1882e2-105b-45aa-b890-6e8a545ac6b0" providerId="AD" clId="Web-{CC553374-65AE-8792-17DE-23CDA5649494}" dt="2022-06-06T17:49:18.743" v="14" actId="20577"/>
          <ac:spMkLst>
            <pc:docMk/>
            <pc:sldMk cId="784266943" sldId="298"/>
            <ac:spMk id="3" creationId="{ABC6EA95-325C-421F-B447-A45F7E677BA5}"/>
          </ac:spMkLst>
        </pc:spChg>
      </pc:sldChg>
    </pc:docChg>
  </pc:docChgLst>
  <pc:docChgLst>
    <pc:chgData name="Johansen, Alexandra (johansaa)" userId="S::johansaa@ucmail.uc.edu::59ee3025-dc46-4bd8-aec2-96fa241d2dc3" providerId="AD" clId="Web-{5030E4A0-D6F1-81A0-0A28-E5BB503C9E8B}"/>
    <pc:docChg chg="addSld modSld">
      <pc:chgData name="Johansen, Alexandra (johansaa)" userId="S::johansaa@ucmail.uc.edu::59ee3025-dc46-4bd8-aec2-96fa241d2dc3" providerId="AD" clId="Web-{5030E4A0-D6F1-81A0-0A28-E5BB503C9E8B}" dt="2023-06-14T15:41:09.531" v="25" actId="1076"/>
      <pc:docMkLst>
        <pc:docMk/>
      </pc:docMkLst>
      <pc:sldChg chg="addSp delSp modSp">
        <pc:chgData name="Johansen, Alexandra (johansaa)" userId="S::johansaa@ucmail.uc.edu::59ee3025-dc46-4bd8-aec2-96fa241d2dc3" providerId="AD" clId="Web-{5030E4A0-D6F1-81A0-0A28-E5BB503C9E8B}" dt="2023-06-14T15:39:35.762" v="1"/>
        <pc:sldMkLst>
          <pc:docMk/>
          <pc:sldMk cId="605326777" sldId="295"/>
        </pc:sldMkLst>
        <pc:picChg chg="add del mod">
          <ac:chgData name="Johansen, Alexandra (johansaa)" userId="S::johansaa@ucmail.uc.edu::59ee3025-dc46-4bd8-aec2-96fa241d2dc3" providerId="AD" clId="Web-{5030E4A0-D6F1-81A0-0A28-E5BB503C9E8B}" dt="2023-06-14T15:39:35.762" v="1"/>
          <ac:picMkLst>
            <pc:docMk/>
            <pc:sldMk cId="605326777" sldId="295"/>
            <ac:picMk id="2" creationId="{E1ED4A9F-7462-7771-7559-01347BFB2A97}"/>
          </ac:picMkLst>
        </pc:picChg>
      </pc:sldChg>
      <pc:sldChg chg="addSp delSp modSp new">
        <pc:chgData name="Johansen, Alexandra (johansaa)" userId="S::johansaa@ucmail.uc.edu::59ee3025-dc46-4bd8-aec2-96fa241d2dc3" providerId="AD" clId="Web-{5030E4A0-D6F1-81A0-0A28-E5BB503C9E8B}" dt="2023-06-14T15:40:30.842" v="12" actId="1076"/>
        <pc:sldMkLst>
          <pc:docMk/>
          <pc:sldMk cId="1790042022" sldId="307"/>
        </pc:sldMkLst>
        <pc:spChg chg="del">
          <ac:chgData name="Johansen, Alexandra (johansaa)" userId="S::johansaa@ucmail.uc.edu::59ee3025-dc46-4bd8-aec2-96fa241d2dc3" providerId="AD" clId="Web-{5030E4A0-D6F1-81A0-0A28-E5BB503C9E8B}" dt="2023-06-14T15:40:12.591" v="7"/>
          <ac:spMkLst>
            <pc:docMk/>
            <pc:sldMk cId="1790042022" sldId="307"/>
            <ac:spMk id="2" creationId="{D17CF847-4DA4-D48D-F3CB-5B59F535C9EB}"/>
          </ac:spMkLst>
        </pc:spChg>
        <pc:spChg chg="mod">
          <ac:chgData name="Johansen, Alexandra (johansaa)" userId="S::johansaa@ucmail.uc.edu::59ee3025-dc46-4bd8-aec2-96fa241d2dc3" providerId="AD" clId="Web-{5030E4A0-D6F1-81A0-0A28-E5BB503C9E8B}" dt="2023-06-14T15:40:20.498" v="10" actId="1076"/>
          <ac:spMkLst>
            <pc:docMk/>
            <pc:sldMk cId="1790042022" sldId="307"/>
            <ac:spMk id="3" creationId="{7CE69084-EB9F-24A9-201B-D0BEA7B62B3F}"/>
          </ac:spMkLst>
        </pc:spChg>
        <pc:spChg chg="add mod">
          <ac:chgData name="Johansen, Alexandra (johansaa)" userId="S::johansaa@ucmail.uc.edu::59ee3025-dc46-4bd8-aec2-96fa241d2dc3" providerId="AD" clId="Web-{5030E4A0-D6F1-81A0-0A28-E5BB503C9E8B}" dt="2023-06-14T15:40:14.748" v="8" actId="1076"/>
          <ac:spMkLst>
            <pc:docMk/>
            <pc:sldMk cId="1790042022" sldId="307"/>
            <ac:spMk id="4" creationId="{A1CE0087-E38E-5EBF-376F-E3AD0E953AF0}"/>
          </ac:spMkLst>
        </pc:spChg>
        <pc:picChg chg="add mod">
          <ac:chgData name="Johansen, Alexandra (johansaa)" userId="S::johansaa@ucmail.uc.edu::59ee3025-dc46-4bd8-aec2-96fa241d2dc3" providerId="AD" clId="Web-{5030E4A0-D6F1-81A0-0A28-E5BB503C9E8B}" dt="2023-06-14T15:40:30.842" v="12" actId="1076"/>
          <ac:picMkLst>
            <pc:docMk/>
            <pc:sldMk cId="1790042022" sldId="307"/>
            <ac:picMk id="5" creationId="{68798C1A-D8D0-02AF-12EB-F14034E36F04}"/>
          </ac:picMkLst>
        </pc:picChg>
      </pc:sldChg>
      <pc:sldChg chg="addSp delSp modSp add replId">
        <pc:chgData name="Johansen, Alexandra (johansaa)" userId="S::johansaa@ucmail.uc.edu::59ee3025-dc46-4bd8-aec2-96fa241d2dc3" providerId="AD" clId="Web-{5030E4A0-D6F1-81A0-0A28-E5BB503C9E8B}" dt="2023-06-14T15:40:56.952" v="22" actId="1076"/>
        <pc:sldMkLst>
          <pc:docMk/>
          <pc:sldMk cId="1588169789" sldId="308"/>
        </pc:sldMkLst>
        <pc:spChg chg="mod">
          <ac:chgData name="Johansen, Alexandra (johansaa)" userId="S::johansaa@ucmail.uc.edu::59ee3025-dc46-4bd8-aec2-96fa241d2dc3" providerId="AD" clId="Web-{5030E4A0-D6F1-81A0-0A28-E5BB503C9E8B}" dt="2023-06-14T15:40:41.717" v="16" actId="20577"/>
          <ac:spMkLst>
            <pc:docMk/>
            <pc:sldMk cId="1588169789" sldId="308"/>
            <ac:spMk id="4" creationId="{A1CE0087-E38E-5EBF-376F-E3AD0E953AF0}"/>
          </ac:spMkLst>
        </pc:spChg>
        <pc:picChg chg="add mod">
          <ac:chgData name="Johansen, Alexandra (johansaa)" userId="S::johansaa@ucmail.uc.edu::59ee3025-dc46-4bd8-aec2-96fa241d2dc3" providerId="AD" clId="Web-{5030E4A0-D6F1-81A0-0A28-E5BB503C9E8B}" dt="2023-06-14T15:40:56.952" v="22" actId="1076"/>
          <ac:picMkLst>
            <pc:docMk/>
            <pc:sldMk cId="1588169789" sldId="308"/>
            <ac:picMk id="2" creationId="{79D86EFA-2B70-B71D-C851-BD2A57CDD691}"/>
          </ac:picMkLst>
        </pc:picChg>
        <pc:picChg chg="del">
          <ac:chgData name="Johansen, Alexandra (johansaa)" userId="S::johansaa@ucmail.uc.edu::59ee3025-dc46-4bd8-aec2-96fa241d2dc3" providerId="AD" clId="Web-{5030E4A0-D6F1-81A0-0A28-E5BB503C9E8B}" dt="2023-06-14T15:40:51.999" v="19"/>
          <ac:picMkLst>
            <pc:docMk/>
            <pc:sldMk cId="1588169789" sldId="308"/>
            <ac:picMk id="5" creationId="{68798C1A-D8D0-02AF-12EB-F14034E36F04}"/>
          </ac:picMkLst>
        </pc:picChg>
      </pc:sldChg>
      <pc:sldChg chg="addSp delSp modSp add replId">
        <pc:chgData name="Johansen, Alexandra (johansaa)" userId="S::johansaa@ucmail.uc.edu::59ee3025-dc46-4bd8-aec2-96fa241d2dc3" providerId="AD" clId="Web-{5030E4A0-D6F1-81A0-0A28-E5BB503C9E8B}" dt="2023-06-14T15:41:09.531" v="25" actId="1076"/>
        <pc:sldMkLst>
          <pc:docMk/>
          <pc:sldMk cId="882607973" sldId="309"/>
        </pc:sldMkLst>
        <pc:spChg chg="mod">
          <ac:chgData name="Johansen, Alexandra (johansaa)" userId="S::johansaa@ucmail.uc.edu::59ee3025-dc46-4bd8-aec2-96fa241d2dc3" providerId="AD" clId="Web-{5030E4A0-D6F1-81A0-0A28-E5BB503C9E8B}" dt="2023-06-14T15:40:45.780" v="18" actId="20577"/>
          <ac:spMkLst>
            <pc:docMk/>
            <pc:sldMk cId="882607973" sldId="309"/>
            <ac:spMk id="4" creationId="{A1CE0087-E38E-5EBF-376F-E3AD0E953AF0}"/>
          </ac:spMkLst>
        </pc:spChg>
        <pc:picChg chg="add mod">
          <ac:chgData name="Johansen, Alexandra (johansaa)" userId="S::johansaa@ucmail.uc.edu::59ee3025-dc46-4bd8-aec2-96fa241d2dc3" providerId="AD" clId="Web-{5030E4A0-D6F1-81A0-0A28-E5BB503C9E8B}" dt="2023-06-14T15:41:09.531" v="25" actId="1076"/>
          <ac:picMkLst>
            <pc:docMk/>
            <pc:sldMk cId="882607973" sldId="309"/>
            <ac:picMk id="2" creationId="{2476F655-16DC-8656-E4CC-2D3C9B151B0B}"/>
          </ac:picMkLst>
        </pc:picChg>
        <pc:picChg chg="del">
          <ac:chgData name="Johansen, Alexandra (johansaa)" userId="S::johansaa@ucmail.uc.edu::59ee3025-dc46-4bd8-aec2-96fa241d2dc3" providerId="AD" clId="Web-{5030E4A0-D6F1-81A0-0A28-E5BB503C9E8B}" dt="2023-06-14T15:41:05.640" v="23"/>
          <ac:picMkLst>
            <pc:docMk/>
            <pc:sldMk cId="882607973" sldId="309"/>
            <ac:picMk id="5" creationId="{68798C1A-D8D0-02AF-12EB-F14034E36F04}"/>
          </ac:picMkLst>
        </pc:picChg>
      </pc:sldChg>
    </pc:docChg>
  </pc:docChgLst>
  <pc:docChgLst>
    <pc:chgData name="White, Aleia (white4ai)" userId="S::white4ai@ucmail.uc.edu::9a1882e2-105b-45aa-b890-6e8a545ac6b0" providerId="AD" clId="Web-{41B8C657-3A2B-1A9A-67FB-2BE6E2775E6C}"/>
    <pc:docChg chg="addSld delSld modSld sldOrd">
      <pc:chgData name="White, Aleia (white4ai)" userId="S::white4ai@ucmail.uc.edu::9a1882e2-105b-45aa-b890-6e8a545ac6b0" providerId="AD" clId="Web-{41B8C657-3A2B-1A9A-67FB-2BE6E2775E6C}" dt="2023-06-06T18:01:29.712" v="822"/>
      <pc:docMkLst>
        <pc:docMk/>
      </pc:docMkLst>
      <pc:sldChg chg="modSp ord">
        <pc:chgData name="White, Aleia (white4ai)" userId="S::white4ai@ucmail.uc.edu::9a1882e2-105b-45aa-b890-6e8a545ac6b0" providerId="AD" clId="Web-{41B8C657-3A2B-1A9A-67FB-2BE6E2775E6C}" dt="2023-06-06T17:54:16.648" v="756" actId="20577"/>
        <pc:sldMkLst>
          <pc:docMk/>
          <pc:sldMk cId="463160729" sldId="256"/>
        </pc:sldMkLst>
        <pc:spChg chg="mod">
          <ac:chgData name="White, Aleia (white4ai)" userId="S::white4ai@ucmail.uc.edu::9a1882e2-105b-45aa-b890-6e8a545ac6b0" providerId="AD" clId="Web-{41B8C657-3A2B-1A9A-67FB-2BE6E2775E6C}" dt="2023-06-06T17:54:16.648" v="756" actId="20577"/>
          <ac:spMkLst>
            <pc:docMk/>
            <pc:sldMk cId="463160729" sldId="256"/>
            <ac:spMk id="5" creationId="{00000000-0000-0000-0000-000000000000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09:22.686" v="22" actId="20577"/>
          <ac:spMkLst>
            <pc:docMk/>
            <pc:sldMk cId="463160729" sldId="256"/>
            <ac:spMk id="7" creationId="{00000000-0000-0000-0000-000000000000}"/>
          </ac:spMkLst>
        </pc:spChg>
      </pc:sldChg>
      <pc:sldChg chg="modSp">
        <pc:chgData name="White, Aleia (white4ai)" userId="S::white4ai@ucmail.uc.edu::9a1882e2-105b-45aa-b890-6e8a545ac6b0" providerId="AD" clId="Web-{41B8C657-3A2B-1A9A-67FB-2BE6E2775E6C}" dt="2023-06-06T17:59:31.087" v="801" actId="20577"/>
        <pc:sldMkLst>
          <pc:docMk/>
          <pc:sldMk cId="2498577521" sldId="261"/>
        </pc:sldMkLst>
        <pc:spChg chg="mod">
          <ac:chgData name="White, Aleia (white4ai)" userId="S::white4ai@ucmail.uc.edu::9a1882e2-105b-45aa-b890-6e8a545ac6b0" providerId="AD" clId="Web-{41B8C657-3A2B-1A9A-67FB-2BE6E2775E6C}" dt="2023-06-06T17:59:31.087" v="801" actId="20577"/>
          <ac:spMkLst>
            <pc:docMk/>
            <pc:sldMk cId="2498577521" sldId="261"/>
            <ac:spMk id="5" creationId="{00000000-0000-0000-0000-000000000000}"/>
          </ac:spMkLst>
        </pc:spChg>
      </pc:sldChg>
      <pc:sldChg chg="del">
        <pc:chgData name="White, Aleia (white4ai)" userId="S::white4ai@ucmail.uc.edu::9a1882e2-105b-45aa-b890-6e8a545ac6b0" providerId="AD" clId="Web-{41B8C657-3A2B-1A9A-67FB-2BE6E2775E6C}" dt="2023-06-06T17:09:17.811" v="19"/>
        <pc:sldMkLst>
          <pc:docMk/>
          <pc:sldMk cId="2160174240" sldId="269"/>
        </pc:sldMkLst>
      </pc:sldChg>
      <pc:sldChg chg="modSp">
        <pc:chgData name="White, Aleia (white4ai)" userId="S::white4ai@ucmail.uc.edu::9a1882e2-105b-45aa-b890-6e8a545ac6b0" providerId="AD" clId="Web-{41B8C657-3A2B-1A9A-67FB-2BE6E2775E6C}" dt="2023-06-06T17:59:50.837" v="807" actId="1076"/>
        <pc:sldMkLst>
          <pc:docMk/>
          <pc:sldMk cId="3731268762" sldId="278"/>
        </pc:sldMkLst>
        <pc:spChg chg="mod">
          <ac:chgData name="White, Aleia (white4ai)" userId="S::white4ai@ucmail.uc.edu::9a1882e2-105b-45aa-b890-6e8a545ac6b0" providerId="AD" clId="Web-{41B8C657-3A2B-1A9A-67FB-2BE6E2775E6C}" dt="2023-06-06T17:59:50.837" v="807" actId="1076"/>
          <ac:spMkLst>
            <pc:docMk/>
            <pc:sldMk cId="3731268762" sldId="278"/>
            <ac:spMk id="4" creationId="{00000000-0000-0000-0000-000000000000}"/>
          </ac:spMkLst>
        </pc:spChg>
      </pc:sldChg>
      <pc:sldChg chg="modSp modNotes">
        <pc:chgData name="White, Aleia (white4ai)" userId="S::white4ai@ucmail.uc.edu::9a1882e2-105b-45aa-b890-6e8a545ac6b0" providerId="AD" clId="Web-{41B8C657-3A2B-1A9A-67FB-2BE6E2775E6C}" dt="2023-06-06T17:51:14.101" v="724" actId="1076"/>
        <pc:sldMkLst>
          <pc:docMk/>
          <pc:sldMk cId="2730708883" sldId="279"/>
        </pc:sldMkLst>
        <pc:spChg chg="mod">
          <ac:chgData name="White, Aleia (white4ai)" userId="S::white4ai@ucmail.uc.edu::9a1882e2-105b-45aa-b890-6e8a545ac6b0" providerId="AD" clId="Web-{41B8C657-3A2B-1A9A-67FB-2BE6E2775E6C}" dt="2023-06-06T17:17:46.172" v="205" actId="20577"/>
          <ac:spMkLst>
            <pc:docMk/>
            <pc:sldMk cId="2730708883" sldId="279"/>
            <ac:spMk id="3" creationId="{6B7531A4-6AF3-384F-DA67-EBC2FDADD30D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51:14.101" v="724" actId="1076"/>
          <ac:spMkLst>
            <pc:docMk/>
            <pc:sldMk cId="2730708883" sldId="279"/>
            <ac:spMk id="4" creationId="{2D042D57-0C9B-514B-1DF0-0260175759C0}"/>
          </ac:spMkLst>
        </pc:spChg>
      </pc:sldChg>
      <pc:sldChg chg="del">
        <pc:chgData name="White, Aleia (white4ai)" userId="S::white4ai@ucmail.uc.edu::9a1882e2-105b-45aa-b890-6e8a545ac6b0" providerId="AD" clId="Web-{41B8C657-3A2B-1A9A-67FB-2BE6E2775E6C}" dt="2023-06-06T17:08:48.155" v="0"/>
        <pc:sldMkLst>
          <pc:docMk/>
          <pc:sldMk cId="277750047" sldId="280"/>
        </pc:sldMkLst>
      </pc:sldChg>
      <pc:sldChg chg="modSp del ord">
        <pc:chgData name="White, Aleia (white4ai)" userId="S::white4ai@ucmail.uc.edu::9a1882e2-105b-45aa-b890-6e8a545ac6b0" providerId="AD" clId="Web-{41B8C657-3A2B-1A9A-67FB-2BE6E2775E6C}" dt="2023-06-06T18:01:27.572" v="821"/>
        <pc:sldMkLst>
          <pc:docMk/>
          <pc:sldMk cId="1198708316" sldId="283"/>
        </pc:sldMkLst>
        <pc:picChg chg="mod">
          <ac:chgData name="White, Aleia (white4ai)" userId="S::white4ai@ucmail.uc.edu::9a1882e2-105b-45aa-b890-6e8a545ac6b0" providerId="AD" clId="Web-{41B8C657-3A2B-1A9A-67FB-2BE6E2775E6C}" dt="2023-06-06T17:52:35.382" v="735" actId="1076"/>
          <ac:picMkLst>
            <pc:docMk/>
            <pc:sldMk cId="1198708316" sldId="283"/>
            <ac:picMk id="4" creationId="{C8B6895D-D1C4-4542-9040-09495C7455EF}"/>
          </ac:picMkLst>
        </pc:picChg>
      </pc:sldChg>
      <pc:sldChg chg="ord">
        <pc:chgData name="White, Aleia (white4ai)" userId="S::white4ai@ucmail.uc.edu::9a1882e2-105b-45aa-b890-6e8a545ac6b0" providerId="AD" clId="Web-{41B8C657-3A2B-1A9A-67FB-2BE6E2775E6C}" dt="2023-06-06T18:01:29.712" v="822"/>
        <pc:sldMkLst>
          <pc:docMk/>
          <pc:sldMk cId="3342165353" sldId="284"/>
        </pc:sldMkLst>
      </pc:sldChg>
      <pc:sldChg chg="addSp delSp modSp ord">
        <pc:chgData name="White, Aleia (white4ai)" userId="S::white4ai@ucmail.uc.edu::9a1882e2-105b-45aa-b890-6e8a545ac6b0" providerId="AD" clId="Web-{41B8C657-3A2B-1A9A-67FB-2BE6E2775E6C}" dt="2023-06-06T17:59:00.571" v="798"/>
        <pc:sldMkLst>
          <pc:docMk/>
          <pc:sldMk cId="1726843375" sldId="289"/>
        </pc:sldMkLst>
        <pc:spChg chg="mod">
          <ac:chgData name="White, Aleia (white4ai)" userId="S::white4ai@ucmail.uc.edu::9a1882e2-105b-45aa-b890-6e8a545ac6b0" providerId="AD" clId="Web-{41B8C657-3A2B-1A9A-67FB-2BE6E2775E6C}" dt="2023-06-06T17:56:19.399" v="781" actId="1076"/>
          <ac:spMkLst>
            <pc:docMk/>
            <pc:sldMk cId="1726843375" sldId="289"/>
            <ac:spMk id="2" creationId="{3C0741AD-CA18-47E0-8BCA-7C9952F49480}"/>
          </ac:spMkLst>
        </pc:spChg>
        <pc:picChg chg="add mod">
          <ac:chgData name="White, Aleia (white4ai)" userId="S::white4ai@ucmail.uc.edu::9a1882e2-105b-45aa-b890-6e8a545ac6b0" providerId="AD" clId="Web-{41B8C657-3A2B-1A9A-67FB-2BE6E2775E6C}" dt="2023-06-06T17:58:13.180" v="790" actId="1076"/>
          <ac:picMkLst>
            <pc:docMk/>
            <pc:sldMk cId="1726843375" sldId="289"/>
            <ac:picMk id="4" creationId="{EB45761C-ACD0-82FA-3AD9-826AFD133EE2}"/>
          </ac:picMkLst>
        </pc:picChg>
        <pc:picChg chg="add mod">
          <ac:chgData name="White, Aleia (white4ai)" userId="S::white4ai@ucmail.uc.edu::9a1882e2-105b-45aa-b890-6e8a545ac6b0" providerId="AD" clId="Web-{41B8C657-3A2B-1A9A-67FB-2BE6E2775E6C}" dt="2023-06-06T17:58:15.759" v="792" actId="1076"/>
          <ac:picMkLst>
            <pc:docMk/>
            <pc:sldMk cId="1726843375" sldId="289"/>
            <ac:picMk id="5" creationId="{6155A21A-22C8-A54C-90F9-8E3534CFF4D3}"/>
          </ac:picMkLst>
        </pc:picChg>
        <pc:picChg chg="add del mod">
          <ac:chgData name="White, Aleia (white4ai)" userId="S::white4ai@ucmail.uc.edu::9a1882e2-105b-45aa-b890-6e8a545ac6b0" providerId="AD" clId="Web-{41B8C657-3A2B-1A9A-67FB-2BE6E2775E6C}" dt="2023-06-06T17:57:12.883" v="785"/>
          <ac:picMkLst>
            <pc:docMk/>
            <pc:sldMk cId="1726843375" sldId="289"/>
            <ac:picMk id="6" creationId="{4D669374-60E1-1401-6C2A-16B549FE4713}"/>
          </ac:picMkLst>
        </pc:picChg>
        <pc:picChg chg="add mod">
          <ac:chgData name="White, Aleia (white4ai)" userId="S::white4ai@ucmail.uc.edu::9a1882e2-105b-45aa-b890-6e8a545ac6b0" providerId="AD" clId="Web-{41B8C657-3A2B-1A9A-67FB-2BE6E2775E6C}" dt="2023-06-06T17:58:14.352" v="791" actId="1076"/>
          <ac:picMkLst>
            <pc:docMk/>
            <pc:sldMk cId="1726843375" sldId="289"/>
            <ac:picMk id="7" creationId="{8FCBD1F2-5302-2624-16C6-B1220C9C882D}"/>
          </ac:picMkLst>
        </pc:picChg>
        <pc:picChg chg="del">
          <ac:chgData name="White, Aleia (white4ai)" userId="S::white4ai@ucmail.uc.edu::9a1882e2-105b-45aa-b890-6e8a545ac6b0" providerId="AD" clId="Web-{41B8C657-3A2B-1A9A-67FB-2BE6E2775E6C}" dt="2023-06-06T17:55:19.508" v="768"/>
          <ac:picMkLst>
            <pc:docMk/>
            <pc:sldMk cId="1726843375" sldId="289"/>
            <ac:picMk id="8" creationId="{EEDDFDC1-660C-4F37-8ABD-EE54B9F4351B}"/>
          </ac:picMkLst>
        </pc:picChg>
        <pc:picChg chg="del">
          <ac:chgData name="White, Aleia (white4ai)" userId="S::white4ai@ucmail.uc.edu::9a1882e2-105b-45aa-b890-6e8a545ac6b0" providerId="AD" clId="Web-{41B8C657-3A2B-1A9A-67FB-2BE6E2775E6C}" dt="2023-06-06T17:54:57.289" v="759"/>
          <ac:picMkLst>
            <pc:docMk/>
            <pc:sldMk cId="1726843375" sldId="289"/>
            <ac:picMk id="9" creationId="{60253254-4CE4-465C-BC42-B3005047F19B}"/>
          </ac:picMkLst>
        </pc:picChg>
        <pc:picChg chg="del">
          <ac:chgData name="White, Aleia (white4ai)" userId="S::white4ai@ucmail.uc.edu::9a1882e2-105b-45aa-b890-6e8a545ac6b0" providerId="AD" clId="Web-{41B8C657-3A2B-1A9A-67FB-2BE6E2775E6C}" dt="2023-06-06T17:56:03.977" v="773"/>
          <ac:picMkLst>
            <pc:docMk/>
            <pc:sldMk cId="1726843375" sldId="289"/>
            <ac:picMk id="10" creationId="{4EFB797C-2108-4B81-910A-7A7D4AA02ED7}"/>
          </ac:picMkLst>
        </pc:picChg>
      </pc:sldChg>
      <pc:sldChg chg="addSp delSp modSp">
        <pc:chgData name="White, Aleia (white4ai)" userId="S::white4ai@ucmail.uc.edu::9a1882e2-105b-45aa-b890-6e8a545ac6b0" providerId="AD" clId="Web-{41B8C657-3A2B-1A9A-67FB-2BE6E2775E6C}" dt="2023-06-06T17:53:35.179" v="747" actId="1076"/>
        <pc:sldMkLst>
          <pc:docMk/>
          <pc:sldMk cId="605326777" sldId="295"/>
        </pc:sldMkLst>
        <pc:spChg chg="del mod">
          <ac:chgData name="White, Aleia (white4ai)" userId="S::white4ai@ucmail.uc.edu::9a1882e2-105b-45aa-b890-6e8a545ac6b0" providerId="AD" clId="Web-{41B8C657-3A2B-1A9A-67FB-2BE6E2775E6C}" dt="2023-06-06T17:53:26.132" v="744"/>
          <ac:spMkLst>
            <pc:docMk/>
            <pc:sldMk cId="605326777" sldId="295"/>
            <ac:spMk id="2" creationId="{9A3C955E-8884-4BAE-8C3C-552CAA331883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53:31.601" v="746" actId="1076"/>
          <ac:spMkLst>
            <pc:docMk/>
            <pc:sldMk cId="605326777" sldId="295"/>
            <ac:spMk id="3" creationId="{E2BBAFC6-98BE-41E5-8447-57496C9FF596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53:35.179" v="747" actId="1076"/>
          <ac:spMkLst>
            <pc:docMk/>
            <pc:sldMk cId="605326777" sldId="295"/>
            <ac:spMk id="5" creationId="{BA4EA19B-D666-4710-A481-E2A84912ECE4}"/>
          </ac:spMkLst>
        </pc:spChg>
        <pc:spChg chg="add del mod">
          <ac:chgData name="White, Aleia (white4ai)" userId="S::white4ai@ucmail.uc.edu::9a1882e2-105b-45aa-b890-6e8a545ac6b0" providerId="AD" clId="Web-{41B8C657-3A2B-1A9A-67FB-2BE6E2775E6C}" dt="2023-06-06T17:53:28.398" v="745"/>
          <ac:spMkLst>
            <pc:docMk/>
            <pc:sldMk cId="605326777" sldId="295"/>
            <ac:spMk id="10" creationId="{7AE9968E-9B53-D2EA-138C-DCD93846CF6D}"/>
          </ac:spMkLst>
        </pc:spChg>
      </pc:sldChg>
      <pc:sldChg chg="addSp modSp ord modNotes">
        <pc:chgData name="White, Aleia (white4ai)" userId="S::white4ai@ucmail.uc.edu::9a1882e2-105b-45aa-b890-6e8a545ac6b0" providerId="AD" clId="Web-{41B8C657-3A2B-1A9A-67FB-2BE6E2775E6C}" dt="2023-06-06T17:54:11.601" v="754" actId="20577"/>
        <pc:sldMkLst>
          <pc:docMk/>
          <pc:sldMk cId="2693564209" sldId="296"/>
        </pc:sldMkLst>
        <pc:spChg chg="mod">
          <ac:chgData name="White, Aleia (white4ai)" userId="S::white4ai@ucmail.uc.edu::9a1882e2-105b-45aa-b890-6e8a545ac6b0" providerId="AD" clId="Web-{41B8C657-3A2B-1A9A-67FB-2BE6E2775E6C}" dt="2023-06-06T17:54:11.601" v="754" actId="20577"/>
          <ac:spMkLst>
            <pc:docMk/>
            <pc:sldMk cId="2693564209" sldId="296"/>
            <ac:spMk id="2" creationId="{2B0A0459-26AD-4B1D-868B-62CD41B4C344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15:08.250" v="174" actId="1076"/>
          <ac:spMkLst>
            <pc:docMk/>
            <pc:sldMk cId="2693564209" sldId="296"/>
            <ac:spMk id="3" creationId="{96944B29-0959-4C14-8372-AC2883C10E18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16:21.031" v="188" actId="1076"/>
          <ac:spMkLst>
            <pc:docMk/>
            <pc:sldMk cId="2693564209" sldId="296"/>
            <ac:spMk id="5" creationId="{630A5322-37BF-0E02-1DA7-CEF2A7DDE082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16:18.922" v="187" actId="1076"/>
          <ac:spMkLst>
            <pc:docMk/>
            <pc:sldMk cId="2693564209" sldId="296"/>
            <ac:spMk id="6" creationId="{BCF4D840-CC67-4948-9618-035205B5C046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17:07.125" v="195" actId="1076"/>
          <ac:spMkLst>
            <pc:docMk/>
            <pc:sldMk cId="2693564209" sldId="296"/>
            <ac:spMk id="7" creationId="{0A8895C0-657B-56B5-91EB-EB92EC0E1BD3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15:10.594" v="175" actId="1076"/>
          <ac:spMkLst>
            <pc:docMk/>
            <pc:sldMk cId="2693564209" sldId="296"/>
            <ac:spMk id="27" creationId="{EB7FE9B0-424F-41BF-930B-0A96D7F48A0C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16:11.172" v="185" actId="1076"/>
          <ac:spMkLst>
            <pc:docMk/>
            <pc:sldMk cId="2693564209" sldId="296"/>
            <ac:spMk id="28" creationId="{8FBB687A-352E-4B4A-8080-C6AE9375A907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16:14.719" v="186" actId="1076"/>
          <ac:spMkLst>
            <pc:docMk/>
            <pc:sldMk cId="2693564209" sldId="296"/>
            <ac:spMk id="30" creationId="{4FE2276C-7806-4155-A546-C77A9AAAF9A6}"/>
          </ac:spMkLst>
        </pc:spChg>
      </pc:sldChg>
      <pc:sldChg chg="modSp ord">
        <pc:chgData name="White, Aleia (white4ai)" userId="S::white4ai@ucmail.uc.edu::9a1882e2-105b-45aa-b890-6e8a545ac6b0" providerId="AD" clId="Web-{41B8C657-3A2B-1A9A-67FB-2BE6E2775E6C}" dt="2023-06-06T17:58:54.806" v="797"/>
        <pc:sldMkLst>
          <pc:docMk/>
          <pc:sldMk cId="784266943" sldId="298"/>
        </pc:sldMkLst>
        <pc:spChg chg="mod">
          <ac:chgData name="White, Aleia (white4ai)" userId="S::white4ai@ucmail.uc.edu::9a1882e2-105b-45aa-b890-6e8a545ac6b0" providerId="AD" clId="Web-{41B8C657-3A2B-1A9A-67FB-2BE6E2775E6C}" dt="2023-06-06T17:58:36.243" v="794" actId="20577"/>
          <ac:spMkLst>
            <pc:docMk/>
            <pc:sldMk cId="784266943" sldId="298"/>
            <ac:spMk id="2" creationId="{58231BC6-E553-4DF0-9604-7C82F9E44453}"/>
          </ac:spMkLst>
        </pc:spChg>
      </pc:sldChg>
      <pc:sldChg chg="modSp ord">
        <pc:chgData name="White, Aleia (white4ai)" userId="S::white4ai@ucmail.uc.edu::9a1882e2-105b-45aa-b890-6e8a545ac6b0" providerId="AD" clId="Web-{41B8C657-3A2B-1A9A-67FB-2BE6E2775E6C}" dt="2023-06-06T17:58:52.212" v="796" actId="1076"/>
        <pc:sldMkLst>
          <pc:docMk/>
          <pc:sldMk cId="1598377387" sldId="299"/>
        </pc:sldMkLst>
        <pc:spChg chg="mod">
          <ac:chgData name="White, Aleia (white4ai)" userId="S::white4ai@ucmail.uc.edu::9a1882e2-105b-45aa-b890-6e8a545ac6b0" providerId="AD" clId="Web-{41B8C657-3A2B-1A9A-67FB-2BE6E2775E6C}" dt="2023-06-06T17:58:52.212" v="796" actId="1076"/>
          <ac:spMkLst>
            <pc:docMk/>
            <pc:sldMk cId="1598377387" sldId="299"/>
            <ac:spMk id="2" creationId="{ED3B0C7E-4458-431B-847B-055FB396CAE6}"/>
          </ac:spMkLst>
        </pc:spChg>
      </pc:sldChg>
      <pc:sldChg chg="modSp">
        <pc:chgData name="White, Aleia (white4ai)" userId="S::white4ai@ucmail.uc.edu::9a1882e2-105b-45aa-b890-6e8a545ac6b0" providerId="AD" clId="Web-{41B8C657-3A2B-1A9A-67FB-2BE6E2775E6C}" dt="2023-06-06T17:53:11.335" v="742" actId="1076"/>
        <pc:sldMkLst>
          <pc:docMk/>
          <pc:sldMk cId="4247272339" sldId="302"/>
        </pc:sldMkLst>
        <pc:spChg chg="mod">
          <ac:chgData name="White, Aleia (white4ai)" userId="S::white4ai@ucmail.uc.edu::9a1882e2-105b-45aa-b890-6e8a545ac6b0" providerId="AD" clId="Web-{41B8C657-3A2B-1A9A-67FB-2BE6E2775E6C}" dt="2023-06-06T17:53:11.335" v="742" actId="1076"/>
          <ac:spMkLst>
            <pc:docMk/>
            <pc:sldMk cId="4247272339" sldId="302"/>
            <ac:spMk id="2" creationId="{4D406915-A689-4207-03BB-0B9D407E2E7E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53:08.507" v="741" actId="1076"/>
          <ac:spMkLst>
            <pc:docMk/>
            <pc:sldMk cId="4247272339" sldId="302"/>
            <ac:spMk id="5" creationId="{F8A3E03C-CC79-55D1-B4A8-C5D9848B9CA9}"/>
          </ac:spMkLst>
        </pc:spChg>
      </pc:sldChg>
      <pc:sldChg chg="modSp">
        <pc:chgData name="White, Aleia (white4ai)" userId="S::white4ai@ucmail.uc.edu::9a1882e2-105b-45aa-b890-6e8a545ac6b0" providerId="AD" clId="Web-{41B8C657-3A2B-1A9A-67FB-2BE6E2775E6C}" dt="2023-06-06T17:59:56.337" v="808" actId="20577"/>
        <pc:sldMkLst>
          <pc:docMk/>
          <pc:sldMk cId="522603449" sldId="303"/>
        </pc:sldMkLst>
        <pc:spChg chg="mod">
          <ac:chgData name="White, Aleia (white4ai)" userId="S::white4ai@ucmail.uc.edu::9a1882e2-105b-45aa-b890-6e8a545ac6b0" providerId="AD" clId="Web-{41B8C657-3A2B-1A9A-67FB-2BE6E2775E6C}" dt="2023-06-06T17:59:56.337" v="808" actId="20577"/>
          <ac:spMkLst>
            <pc:docMk/>
            <pc:sldMk cId="522603449" sldId="303"/>
            <ac:spMk id="2" creationId="{CA34BE7A-0674-65ED-8830-8AE7E8F227C2}"/>
          </ac:spMkLst>
        </pc:spChg>
      </pc:sldChg>
      <pc:sldChg chg="addSp delSp modSp add ord replId modNotes">
        <pc:chgData name="White, Aleia (white4ai)" userId="S::white4ai@ucmail.uc.edu::9a1882e2-105b-45aa-b890-6e8a545ac6b0" providerId="AD" clId="Web-{41B8C657-3A2B-1A9A-67FB-2BE6E2775E6C}" dt="2023-06-06T17:59:42.384" v="806" actId="20577"/>
        <pc:sldMkLst>
          <pc:docMk/>
          <pc:sldMk cId="213154382" sldId="304"/>
        </pc:sldMkLst>
        <pc:spChg chg="mod">
          <ac:chgData name="White, Aleia (white4ai)" userId="S::white4ai@ucmail.uc.edu::9a1882e2-105b-45aa-b890-6e8a545ac6b0" providerId="AD" clId="Web-{41B8C657-3A2B-1A9A-67FB-2BE6E2775E6C}" dt="2023-06-06T17:59:42.384" v="806" actId="20577"/>
          <ac:spMkLst>
            <pc:docMk/>
            <pc:sldMk cId="213154382" sldId="304"/>
            <ac:spMk id="4" creationId="{00000000-0000-0000-0000-000000000000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26:59.611" v="538" actId="1076"/>
          <ac:spMkLst>
            <pc:docMk/>
            <pc:sldMk cId="213154382" sldId="304"/>
            <ac:spMk id="5" creationId="{00000000-0000-0000-0000-000000000000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32:26.691" v="703" actId="1076"/>
          <ac:spMkLst>
            <pc:docMk/>
            <pc:sldMk cId="213154382" sldId="304"/>
            <ac:spMk id="6" creationId="{76725F75-AF34-0F7D-9D3C-92400E024499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32:23.300" v="702" actId="1076"/>
          <ac:spMkLst>
            <pc:docMk/>
            <pc:sldMk cId="213154382" sldId="304"/>
            <ac:spMk id="7" creationId="{C33ADA7D-E827-FB07-7F14-6E25CD5F8A07}"/>
          </ac:spMkLst>
        </pc:spChg>
        <pc:spChg chg="add mod">
          <ac:chgData name="White, Aleia (white4ai)" userId="S::white4ai@ucmail.uc.edu::9a1882e2-105b-45aa-b890-6e8a545ac6b0" providerId="AD" clId="Web-{41B8C657-3A2B-1A9A-67FB-2BE6E2775E6C}" dt="2023-06-06T17:32:19.737" v="701" actId="1076"/>
          <ac:spMkLst>
            <pc:docMk/>
            <pc:sldMk cId="213154382" sldId="304"/>
            <ac:spMk id="8" creationId="{AC9C8A08-146E-2C31-C9B2-978A777993DD}"/>
          </ac:spMkLst>
        </pc:spChg>
        <pc:picChg chg="add del mod">
          <ac:chgData name="White, Aleia (white4ai)" userId="S::white4ai@ucmail.uc.edu::9a1882e2-105b-45aa-b890-6e8a545ac6b0" providerId="AD" clId="Web-{41B8C657-3A2B-1A9A-67FB-2BE6E2775E6C}" dt="2023-06-06T17:20:27.970" v="217"/>
          <ac:picMkLst>
            <pc:docMk/>
            <pc:sldMk cId="213154382" sldId="304"/>
            <ac:picMk id="2" creationId="{5036BE57-3EEB-5D4F-FB34-412177C3A5BB}"/>
          </ac:picMkLst>
        </pc:picChg>
        <pc:picChg chg="del">
          <ac:chgData name="White, Aleia (white4ai)" userId="S::white4ai@ucmail.uc.edu::9a1882e2-105b-45aa-b890-6e8a545ac6b0" providerId="AD" clId="Web-{41B8C657-3A2B-1A9A-67FB-2BE6E2775E6C}" dt="2023-06-06T17:19:49.016" v="213"/>
          <ac:picMkLst>
            <pc:docMk/>
            <pc:sldMk cId="213154382" sldId="304"/>
            <ac:picMk id="3" creationId="{00000000-0000-0000-0000-000000000000}"/>
          </ac:picMkLst>
        </pc:picChg>
      </pc:sldChg>
      <pc:sldChg chg="modSp">
        <pc:chgData name="White, Aleia (white4ai)" userId="S::white4ai@ucmail.uc.edu::9a1882e2-105b-45aa-b890-6e8a545ac6b0" providerId="AD" clId="Web-{41B8C657-3A2B-1A9A-67FB-2BE6E2775E6C}" dt="2023-06-06T18:00:30.618" v="813" actId="1076"/>
        <pc:sldMkLst>
          <pc:docMk/>
          <pc:sldMk cId="28682368" sldId="305"/>
        </pc:sldMkLst>
        <pc:spChg chg="mod">
          <ac:chgData name="White, Aleia (white4ai)" userId="S::white4ai@ucmail.uc.edu::9a1882e2-105b-45aa-b890-6e8a545ac6b0" providerId="AD" clId="Web-{41B8C657-3A2B-1A9A-67FB-2BE6E2775E6C}" dt="2023-06-06T18:00:30.618" v="813" actId="1076"/>
          <ac:spMkLst>
            <pc:docMk/>
            <pc:sldMk cId="28682368" sldId="305"/>
            <ac:spMk id="6" creationId="{F94C0DAC-B4E1-7E03-7748-1D42D5842D13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7:52:51.664" v="737" actId="1076"/>
          <ac:spMkLst>
            <pc:docMk/>
            <pc:sldMk cId="28682368" sldId="305"/>
            <ac:spMk id="8" creationId="{11BC9A34-70AA-A14C-9183-17C8BAA1ACA2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8:00:20.993" v="812" actId="14100"/>
          <ac:spMkLst>
            <pc:docMk/>
            <pc:sldMk cId="28682368" sldId="305"/>
            <ac:spMk id="11" creationId="{87FED47A-9C14-BEA5-3E97-51270708C5FD}"/>
          </ac:spMkLst>
        </pc:spChg>
        <pc:spChg chg="mod">
          <ac:chgData name="White, Aleia (white4ai)" userId="S::white4ai@ucmail.uc.edu::9a1882e2-105b-45aa-b890-6e8a545ac6b0" providerId="AD" clId="Web-{41B8C657-3A2B-1A9A-67FB-2BE6E2775E6C}" dt="2023-06-06T18:00:11.400" v="809" actId="1076"/>
          <ac:spMkLst>
            <pc:docMk/>
            <pc:sldMk cId="28682368" sldId="305"/>
            <ac:spMk id="14" creationId="{27152A1F-84F5-6C4E-BF20-AE85B0142B66}"/>
          </ac:spMkLst>
        </pc:spChg>
        <pc:picChg chg="mod">
          <ac:chgData name="White, Aleia (white4ai)" userId="S::white4ai@ucmail.uc.edu::9a1882e2-105b-45aa-b890-6e8a545ac6b0" providerId="AD" clId="Web-{41B8C657-3A2B-1A9A-67FB-2BE6E2775E6C}" dt="2023-06-06T17:52:48.960" v="736" actId="1076"/>
          <ac:picMkLst>
            <pc:docMk/>
            <pc:sldMk cId="28682368" sldId="305"/>
            <ac:picMk id="2" creationId="{8C8834F6-E69B-6D6B-B9ED-364E87D7F0AB}"/>
          </ac:picMkLst>
        </pc:picChg>
      </pc:sldChg>
      <pc:sldChg chg="add del ord">
        <pc:chgData name="White, Aleia (white4ai)" userId="S::white4ai@ucmail.uc.edu::9a1882e2-105b-45aa-b890-6e8a545ac6b0" providerId="AD" clId="Web-{41B8C657-3A2B-1A9A-67FB-2BE6E2775E6C}" dt="2023-06-06T17:52:31.101" v="733"/>
        <pc:sldMkLst>
          <pc:docMk/>
          <pc:sldMk cId="220643141" sldId="306"/>
        </pc:sldMkLst>
      </pc:sldChg>
      <pc:sldChg chg="delSp modSp del">
        <pc:chgData name="White, Aleia (white4ai)" userId="S::white4ai@ucmail.uc.edu::9a1882e2-105b-45aa-b890-6e8a545ac6b0" providerId="AD" clId="Web-{41B8C657-3A2B-1A9A-67FB-2BE6E2775E6C}" dt="2023-06-06T17:50:45.804" v="710"/>
        <pc:sldMkLst>
          <pc:docMk/>
          <pc:sldMk cId="3223460377" sldId="306"/>
        </pc:sldMkLst>
        <pc:spChg chg="mod">
          <ac:chgData name="White, Aleia (white4ai)" userId="S::white4ai@ucmail.uc.edu::9a1882e2-105b-45aa-b890-6e8a545ac6b0" providerId="AD" clId="Web-{41B8C657-3A2B-1A9A-67FB-2BE6E2775E6C}" dt="2023-06-06T17:49:59.882" v="708" actId="1076"/>
          <ac:spMkLst>
            <pc:docMk/>
            <pc:sldMk cId="3223460377" sldId="306"/>
            <ac:spMk id="2" creationId="{B7910610-C5CB-B65F-4837-025CECCAC021}"/>
          </ac:spMkLst>
        </pc:spChg>
        <pc:spChg chg="del">
          <ac:chgData name="White, Aleia (white4ai)" userId="S::white4ai@ucmail.uc.edu::9a1882e2-105b-45aa-b890-6e8a545ac6b0" providerId="AD" clId="Web-{41B8C657-3A2B-1A9A-67FB-2BE6E2775E6C}" dt="2023-06-06T17:50:18.116" v="709"/>
          <ac:spMkLst>
            <pc:docMk/>
            <pc:sldMk cId="3223460377" sldId="306"/>
            <ac:spMk id="3" creationId="{432A7D01-2F08-97DF-CF5B-882221DE8BE4}"/>
          </ac:spMkLst>
        </pc:spChg>
      </pc:sldChg>
    </pc:docChg>
  </pc:docChgLst>
  <pc:docChgLst>
    <pc:chgData name="White, Aleia (white4ai)" userId="S::white4ai@ucmail.uc.edu::9a1882e2-105b-45aa-b890-6e8a545ac6b0" providerId="AD" clId="Web-{8C25D7DF-ACB3-5154-CBDA-A53D25174C30}"/>
    <pc:docChg chg="modSld">
      <pc:chgData name="White, Aleia (white4ai)" userId="S::white4ai@ucmail.uc.edu::9a1882e2-105b-45aa-b890-6e8a545ac6b0" providerId="AD" clId="Web-{8C25D7DF-ACB3-5154-CBDA-A53D25174C30}" dt="2022-06-07T13:23:41.872" v="718" actId="1076"/>
      <pc:docMkLst>
        <pc:docMk/>
      </pc:docMkLst>
      <pc:sldChg chg="addSp delSp modSp modCm">
        <pc:chgData name="White, Aleia (white4ai)" userId="S::white4ai@ucmail.uc.edu::9a1882e2-105b-45aa-b890-6e8a545ac6b0" providerId="AD" clId="Web-{8C25D7DF-ACB3-5154-CBDA-A53D25174C30}" dt="2022-06-07T13:23:41.872" v="718" actId="1076"/>
        <pc:sldMkLst>
          <pc:docMk/>
          <pc:sldMk cId="2730708883" sldId="279"/>
        </pc:sldMkLst>
        <pc:spChg chg="add mod">
          <ac:chgData name="White, Aleia (white4ai)" userId="S::white4ai@ucmail.uc.edu::9a1882e2-105b-45aa-b890-6e8a545ac6b0" providerId="AD" clId="Web-{8C25D7DF-ACB3-5154-CBDA-A53D25174C30}" dt="2022-06-07T13:16:52.810" v="247" actId="1076"/>
          <ac:spMkLst>
            <pc:docMk/>
            <pc:sldMk cId="2730708883" sldId="279"/>
            <ac:spMk id="3" creationId="{6B7531A4-6AF3-384F-DA67-EBC2FDADD30D}"/>
          </ac:spMkLst>
        </pc:spChg>
        <pc:spChg chg="add mod">
          <ac:chgData name="White, Aleia (white4ai)" userId="S::white4ai@ucmail.uc.edu::9a1882e2-105b-45aa-b890-6e8a545ac6b0" providerId="AD" clId="Web-{8C25D7DF-ACB3-5154-CBDA-A53D25174C30}" dt="2022-06-07T13:16:54.779" v="248" actId="1076"/>
          <ac:spMkLst>
            <pc:docMk/>
            <pc:sldMk cId="2730708883" sldId="279"/>
            <ac:spMk id="4" creationId="{2D042D57-0C9B-514B-1DF0-0260175759C0}"/>
          </ac:spMkLst>
        </pc:spChg>
        <pc:spChg chg="add mod">
          <ac:chgData name="White, Aleia (white4ai)" userId="S::white4ai@ucmail.uc.edu::9a1882e2-105b-45aa-b890-6e8a545ac6b0" providerId="AD" clId="Web-{8C25D7DF-ACB3-5154-CBDA-A53D25174C30}" dt="2022-06-07T13:22:39.637" v="622" actId="1076"/>
          <ac:spMkLst>
            <pc:docMk/>
            <pc:sldMk cId="2730708883" sldId="279"/>
            <ac:spMk id="6" creationId="{F94C0DAC-B4E1-7E03-7748-1D42D5842D13}"/>
          </ac:spMkLst>
        </pc:spChg>
        <pc:spChg chg="add mod">
          <ac:chgData name="White, Aleia (white4ai)" userId="S::white4ai@ucmail.uc.edu::9a1882e2-105b-45aa-b890-6e8a545ac6b0" providerId="AD" clId="Web-{8C25D7DF-ACB3-5154-CBDA-A53D25174C30}" dt="2022-06-07T13:23:41.872" v="718" actId="1076"/>
          <ac:spMkLst>
            <pc:docMk/>
            <pc:sldMk cId="2730708883" sldId="279"/>
            <ac:spMk id="7" creationId="{96CF20F8-4CE2-58E0-35BE-DD8BFA1201B9}"/>
          </ac:spMkLst>
        </pc:spChg>
        <pc:spChg chg="mod">
          <ac:chgData name="White, Aleia (white4ai)" userId="S::white4ai@ucmail.uc.edu::9a1882e2-105b-45aa-b890-6e8a545ac6b0" providerId="AD" clId="Web-{8C25D7DF-ACB3-5154-CBDA-A53D25174C30}" dt="2022-06-07T13:16:50.857" v="246" actId="1076"/>
          <ac:spMkLst>
            <pc:docMk/>
            <pc:sldMk cId="2730708883" sldId="279"/>
            <ac:spMk id="8" creationId="{11BC9A34-70AA-A14C-9183-17C8BAA1ACA2}"/>
          </ac:spMkLst>
        </pc:spChg>
        <pc:spChg chg="del mod">
          <ac:chgData name="White, Aleia (white4ai)" userId="S::white4ai@ucmail.uc.edu::9a1882e2-105b-45aa-b890-6e8a545ac6b0" providerId="AD" clId="Web-{8C25D7DF-ACB3-5154-CBDA-A53D25174C30}" dt="2022-06-07T13:16:49.514" v="245"/>
          <ac:spMkLst>
            <pc:docMk/>
            <pc:sldMk cId="2730708883" sldId="279"/>
            <ac:spMk id="9" creationId="{3770A238-B457-2C40-97F2-8D0B700B63E8}"/>
          </ac:spMkLst>
        </pc:spChg>
        <pc:spChg chg="del mod">
          <ac:chgData name="White, Aleia (white4ai)" userId="S::white4ai@ucmail.uc.edu::9a1882e2-105b-45aa-b890-6e8a545ac6b0" providerId="AD" clId="Web-{8C25D7DF-ACB3-5154-CBDA-A53D25174C30}" dt="2022-06-07T13:18:06.310" v="368"/>
          <ac:spMkLst>
            <pc:docMk/>
            <pc:sldMk cId="2730708883" sldId="279"/>
            <ac:spMk id="10" creationId="{BE85431E-4B65-8B46-BF41-F88A1E9D3E2C}"/>
          </ac:spMkLst>
        </pc:spChg>
        <pc:spChg chg="add mod">
          <ac:chgData name="White, Aleia (white4ai)" userId="S::white4ai@ucmail.uc.edu::9a1882e2-105b-45aa-b890-6e8a545ac6b0" providerId="AD" clId="Web-{8C25D7DF-ACB3-5154-CBDA-A53D25174C30}" dt="2022-06-07T13:23:39.700" v="717" actId="1076"/>
          <ac:spMkLst>
            <pc:docMk/>
            <pc:sldMk cId="2730708883" sldId="279"/>
            <ac:spMk id="11" creationId="{87FED47A-9C14-BEA5-3E97-51270708C5FD}"/>
          </ac:spMkLst>
        </pc:spChg>
        <pc:spChg chg="mod">
          <ac:chgData name="White, Aleia (white4ai)" userId="S::white4ai@ucmail.uc.edu::9a1882e2-105b-45aa-b890-6e8a545ac6b0" providerId="AD" clId="Web-{8C25D7DF-ACB3-5154-CBDA-A53D25174C30}" dt="2022-06-07T13:13:19.342" v="200" actId="20577"/>
          <ac:spMkLst>
            <pc:docMk/>
            <pc:sldMk cId="2730708883" sldId="279"/>
            <ac:spMk id="14" creationId="{27152A1F-84F5-6C4E-BF20-AE85B0142B66}"/>
          </ac:spMkLst>
        </pc:spChg>
      </pc:sldChg>
      <pc:sldChg chg="addSp modSp">
        <pc:chgData name="White, Aleia (white4ai)" userId="S::white4ai@ucmail.uc.edu::9a1882e2-105b-45aa-b890-6e8a545ac6b0" providerId="AD" clId="Web-{8C25D7DF-ACB3-5154-CBDA-A53D25174C30}" dt="2022-06-07T13:12:05.671" v="150" actId="1076"/>
        <pc:sldMkLst>
          <pc:docMk/>
          <pc:sldMk cId="605326777" sldId="295"/>
        </pc:sldMkLst>
        <pc:spChg chg="mod">
          <ac:chgData name="White, Aleia (white4ai)" userId="S::white4ai@ucmail.uc.edu::9a1882e2-105b-45aa-b890-6e8a545ac6b0" providerId="AD" clId="Web-{8C25D7DF-ACB3-5154-CBDA-A53D25174C30}" dt="2022-06-07T13:12:05.671" v="150" actId="1076"/>
          <ac:spMkLst>
            <pc:docMk/>
            <pc:sldMk cId="605326777" sldId="295"/>
            <ac:spMk id="2" creationId="{9A3C955E-8884-4BAE-8C3C-552CAA331883}"/>
          </ac:spMkLst>
        </pc:spChg>
        <pc:spChg chg="mod">
          <ac:chgData name="White, Aleia (white4ai)" userId="S::white4ai@ucmail.uc.edu::9a1882e2-105b-45aa-b890-6e8a545ac6b0" providerId="AD" clId="Web-{8C25D7DF-ACB3-5154-CBDA-A53D25174C30}" dt="2022-06-07T13:11:46.046" v="145" actId="1076"/>
          <ac:spMkLst>
            <pc:docMk/>
            <pc:sldMk cId="605326777" sldId="295"/>
            <ac:spMk id="3" creationId="{E2BBAFC6-98BE-41E5-8447-57496C9FF596}"/>
          </ac:spMkLst>
        </pc:spChg>
        <pc:spChg chg="add mod">
          <ac:chgData name="White, Aleia (white4ai)" userId="S::white4ai@ucmail.uc.edu::9a1882e2-105b-45aa-b890-6e8a545ac6b0" providerId="AD" clId="Web-{8C25D7DF-ACB3-5154-CBDA-A53D25174C30}" dt="2022-06-07T13:11:54.218" v="147" actId="20577"/>
          <ac:spMkLst>
            <pc:docMk/>
            <pc:sldMk cId="605326777" sldId="295"/>
            <ac:spMk id="4" creationId="{2B2AB2CD-2446-C88A-A505-5A7B7F86470C}"/>
          </ac:spMkLst>
        </pc:spChg>
        <pc:spChg chg="mod">
          <ac:chgData name="White, Aleia (white4ai)" userId="S::white4ai@ucmail.uc.edu::9a1882e2-105b-45aa-b890-6e8a545ac6b0" providerId="AD" clId="Web-{8C25D7DF-ACB3-5154-CBDA-A53D25174C30}" dt="2022-06-07T13:11:38.499" v="143" actId="20577"/>
          <ac:spMkLst>
            <pc:docMk/>
            <pc:sldMk cId="605326777" sldId="295"/>
            <ac:spMk id="5" creationId="{BA4EA19B-D666-4710-A481-E2A84912ECE4}"/>
          </ac:spMkLst>
        </pc:spChg>
        <pc:spChg chg="mod">
          <ac:chgData name="White, Aleia (white4ai)" userId="S::white4ai@ucmail.uc.edu::9a1882e2-105b-45aa-b890-6e8a545ac6b0" providerId="AD" clId="Web-{8C25D7DF-ACB3-5154-CBDA-A53D25174C30}" dt="2022-06-07T13:11:50.311" v="146" actId="20577"/>
          <ac:spMkLst>
            <pc:docMk/>
            <pc:sldMk cId="605326777" sldId="295"/>
            <ac:spMk id="6" creationId="{DB7486FB-2A2D-4B95-B83A-BB0E62A39504}"/>
          </ac:spMkLst>
        </pc:spChg>
      </pc:sldChg>
    </pc:docChg>
  </pc:docChgLst>
  <pc:docChgLst>
    <pc:chgData name="Pinto, Trent (pintott)" userId="S::pintott@ucmail.uc.edu::f5f3b50f-5f65-403b-9fb2-1f7d7fb1e75d" providerId="AD" clId="Web-{AD5B296F-383F-40FA-B421-D0AEFEEE79B4}"/>
    <pc:docChg chg="mod">
      <pc:chgData name="Pinto, Trent (pintott)" userId="S::pintott@ucmail.uc.edu::f5f3b50f-5f65-403b-9fb2-1f7d7fb1e75d" providerId="AD" clId="Web-{AD5B296F-383F-40FA-B421-D0AEFEEE79B4}" dt="2022-06-06T19:14:39.861" v="2"/>
      <pc:docMkLst>
        <pc:docMk/>
      </pc:docMkLst>
      <pc:sldChg chg="modCm">
        <pc:chgData name="Pinto, Trent (pintott)" userId="S::pintott@ucmail.uc.edu::f5f3b50f-5f65-403b-9fb2-1f7d7fb1e75d" providerId="AD" clId="Web-{AD5B296F-383F-40FA-B421-D0AEFEEE79B4}" dt="2022-06-06T19:14:39.861" v="2"/>
        <pc:sldMkLst>
          <pc:docMk/>
          <pc:sldMk cId="2730708883" sldId="279"/>
        </pc:sldMkLst>
      </pc:sldChg>
    </pc:docChg>
  </pc:docChgLst>
  <pc:docChgLst>
    <pc:chgData name="White, Aleia (white4ai)" userId="S::white4ai@ucmail.uc.edu::9a1882e2-105b-45aa-b890-6e8a545ac6b0" providerId="AD" clId="Web-{BD10E73F-E0B7-A02B-D4C1-134EF3DE6A1B}"/>
    <pc:docChg chg="mod">
      <pc:chgData name="White, Aleia (white4ai)" userId="S::white4ai@ucmail.uc.edu::9a1882e2-105b-45aa-b890-6e8a545ac6b0" providerId="AD" clId="Web-{BD10E73F-E0B7-A02B-D4C1-134EF3DE6A1B}" dt="2022-06-06T17:04:48.324" v="2"/>
      <pc:docMkLst>
        <pc:docMk/>
      </pc:docMkLst>
      <pc:sldChg chg="modCm">
        <pc:chgData name="White, Aleia (white4ai)" userId="S::white4ai@ucmail.uc.edu::9a1882e2-105b-45aa-b890-6e8a545ac6b0" providerId="AD" clId="Web-{BD10E73F-E0B7-A02B-D4C1-134EF3DE6A1B}" dt="2022-06-06T17:04:48.324" v="2"/>
        <pc:sldMkLst>
          <pc:docMk/>
          <pc:sldMk cId="784266943" sldId="298"/>
        </pc:sldMkLst>
      </pc:sldChg>
    </pc:docChg>
  </pc:docChgLst>
  <pc:docChgLst>
    <pc:chgData name="White, Aleia (white4ai)" userId="S::white4ai@ucmail.uc.edu::9a1882e2-105b-45aa-b890-6e8a545ac6b0" providerId="AD" clId="Web-{09C506A9-7DE6-71B8-4F57-26F5311A6D4C}"/>
    <pc:docChg chg="delSld modSld">
      <pc:chgData name="White, Aleia (white4ai)" userId="S::white4ai@ucmail.uc.edu::9a1882e2-105b-45aa-b890-6e8a545ac6b0" providerId="AD" clId="Web-{09C506A9-7DE6-71B8-4F57-26F5311A6D4C}" dt="2023-06-08T14:30:57.447" v="338" actId="1076"/>
      <pc:docMkLst>
        <pc:docMk/>
      </pc:docMkLst>
      <pc:sldChg chg="addSp modSp">
        <pc:chgData name="White, Aleia (white4ai)" userId="S::white4ai@ucmail.uc.edu::9a1882e2-105b-45aa-b890-6e8a545ac6b0" providerId="AD" clId="Web-{09C506A9-7DE6-71B8-4F57-26F5311A6D4C}" dt="2023-06-08T14:30:57.447" v="338" actId="1076"/>
        <pc:sldMkLst>
          <pc:docMk/>
          <pc:sldMk cId="2730708883" sldId="279"/>
        </pc:sldMkLst>
        <pc:spChg chg="mod">
          <ac:chgData name="White, Aleia (white4ai)" userId="S::white4ai@ucmail.uc.edu::9a1882e2-105b-45aa-b890-6e8a545ac6b0" providerId="AD" clId="Web-{09C506A9-7DE6-71B8-4F57-26F5311A6D4C}" dt="2023-06-08T14:30:18.196" v="326" actId="1076"/>
          <ac:spMkLst>
            <pc:docMk/>
            <pc:sldMk cId="2730708883" sldId="279"/>
            <ac:spMk id="3" creationId="{6B7531A4-6AF3-384F-DA67-EBC2FDADD30D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20.415" v="327" actId="1076"/>
          <ac:spMkLst>
            <pc:docMk/>
            <pc:sldMk cId="2730708883" sldId="279"/>
            <ac:spMk id="4" creationId="{2D042D57-0C9B-514B-1DF0-0260175759C0}"/>
          </ac:spMkLst>
        </pc:spChg>
        <pc:spChg chg="add mod">
          <ac:chgData name="White, Aleia (white4ai)" userId="S::white4ai@ucmail.uc.edu::9a1882e2-105b-45aa-b890-6e8a545ac6b0" providerId="AD" clId="Web-{09C506A9-7DE6-71B8-4F57-26F5311A6D4C}" dt="2023-06-08T14:30:40.540" v="334" actId="1076"/>
          <ac:spMkLst>
            <pc:docMk/>
            <pc:sldMk cId="2730708883" sldId="279"/>
            <ac:spMk id="5" creationId="{1516CE7D-20FC-59E3-49A7-EE297AE62967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31.618" v="331" actId="1076"/>
          <ac:spMkLst>
            <pc:docMk/>
            <pc:sldMk cId="2730708883" sldId="279"/>
            <ac:spMk id="6" creationId="{F94C0DAC-B4E1-7E03-7748-1D42D5842D13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07.602" v="324" actId="1076"/>
          <ac:spMkLst>
            <pc:docMk/>
            <pc:sldMk cId="2730708883" sldId="279"/>
            <ac:spMk id="7" creationId="{96CF20F8-4CE2-58E0-35BE-DD8BFA1201B9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13.274" v="325" actId="14100"/>
          <ac:spMkLst>
            <pc:docMk/>
            <pc:sldMk cId="2730708883" sldId="279"/>
            <ac:spMk id="8" creationId="{11BC9A34-70AA-A14C-9183-17C8BAA1ACA2}"/>
          </ac:spMkLst>
        </pc:spChg>
        <pc:spChg chg="add mod">
          <ac:chgData name="White, Aleia (white4ai)" userId="S::white4ai@ucmail.uc.edu::9a1882e2-105b-45aa-b890-6e8a545ac6b0" providerId="AD" clId="Web-{09C506A9-7DE6-71B8-4F57-26F5311A6D4C}" dt="2023-06-08T14:30:42.369" v="335" actId="1076"/>
          <ac:spMkLst>
            <pc:docMk/>
            <pc:sldMk cId="2730708883" sldId="279"/>
            <ac:spMk id="9" creationId="{F66012D2-6651-A81B-F15B-30DDB13D3E2F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45.759" v="336" actId="1076"/>
          <ac:spMkLst>
            <pc:docMk/>
            <pc:sldMk cId="2730708883" sldId="279"/>
            <ac:spMk id="11" creationId="{87FED47A-9C14-BEA5-3E97-51270708C5FD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30:57.447" v="338" actId="1076"/>
          <ac:spMkLst>
            <pc:docMk/>
            <pc:sldMk cId="2730708883" sldId="279"/>
            <ac:spMk id="14" creationId="{27152A1F-84F5-6C4E-BF20-AE85B0142B66}"/>
          </ac:spMkLst>
        </pc:spChg>
      </pc:sldChg>
      <pc:sldChg chg="addSp modSp">
        <pc:chgData name="White, Aleia (white4ai)" userId="S::white4ai@ucmail.uc.edu::9a1882e2-105b-45aa-b890-6e8a545ac6b0" providerId="AD" clId="Web-{09C506A9-7DE6-71B8-4F57-26F5311A6D4C}" dt="2023-06-08T14:24:57.501" v="131" actId="20577"/>
        <pc:sldMkLst>
          <pc:docMk/>
          <pc:sldMk cId="2693564209" sldId="296"/>
        </pc:sldMkLst>
        <pc:spChg chg="mod">
          <ac:chgData name="White, Aleia (white4ai)" userId="S::white4ai@ucmail.uc.edu::9a1882e2-105b-45aa-b890-6e8a545ac6b0" providerId="AD" clId="Web-{09C506A9-7DE6-71B8-4F57-26F5311A6D4C}" dt="2023-06-08T14:22:03.310" v="72" actId="1076"/>
          <ac:spMkLst>
            <pc:docMk/>
            <pc:sldMk cId="2693564209" sldId="296"/>
            <ac:spMk id="2" creationId="{2B0A0459-26AD-4B1D-868B-62CD41B4C344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41.266" v="128" actId="1076"/>
          <ac:spMkLst>
            <pc:docMk/>
            <pc:sldMk cId="2693564209" sldId="296"/>
            <ac:spMk id="3" creationId="{96944B29-0959-4C14-8372-AC2883C10E18}"/>
          </ac:spMkLst>
        </pc:spChg>
        <pc:spChg chg="add mod">
          <ac:chgData name="White, Aleia (white4ai)" userId="S::white4ai@ucmail.uc.edu::9a1882e2-105b-45aa-b890-6e8a545ac6b0" providerId="AD" clId="Web-{09C506A9-7DE6-71B8-4F57-26F5311A6D4C}" dt="2023-06-08T14:23:27.640" v="107" actId="20577"/>
          <ac:spMkLst>
            <pc:docMk/>
            <pc:sldMk cId="2693564209" sldId="296"/>
            <ac:spMk id="4" creationId="{55A58A75-3686-618D-55FB-CFA821751735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12.453" v="119" actId="1076"/>
          <ac:spMkLst>
            <pc:docMk/>
            <pc:sldMk cId="2693564209" sldId="296"/>
            <ac:spMk id="5" creationId="{630A5322-37BF-0E02-1DA7-CEF2A7DDE082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17.907" v="121" actId="20577"/>
          <ac:spMkLst>
            <pc:docMk/>
            <pc:sldMk cId="2693564209" sldId="296"/>
            <ac:spMk id="6" creationId="{BCF4D840-CC67-4948-9618-035205B5C046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42.923" v="129" actId="1076"/>
          <ac:spMkLst>
            <pc:docMk/>
            <pc:sldMk cId="2693564209" sldId="296"/>
            <ac:spMk id="7" creationId="{0A8895C0-657B-56B5-91EB-EB92EC0E1BD3}"/>
          </ac:spMkLst>
        </pc:spChg>
        <pc:spChg chg="add mod">
          <ac:chgData name="White, Aleia (white4ai)" userId="S::white4ai@ucmail.uc.edu::9a1882e2-105b-45aa-b890-6e8a545ac6b0" providerId="AD" clId="Web-{09C506A9-7DE6-71B8-4F57-26F5311A6D4C}" dt="2023-06-08T14:24:08.453" v="118" actId="20577"/>
          <ac:spMkLst>
            <pc:docMk/>
            <pc:sldMk cId="2693564209" sldId="296"/>
            <ac:spMk id="8" creationId="{1EE3C8EB-12FC-BDF1-62C4-20B5F0103468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39.532" v="127" actId="1076"/>
          <ac:spMkLst>
            <pc:docMk/>
            <pc:sldMk cId="2693564209" sldId="296"/>
            <ac:spMk id="27" creationId="{EB7FE9B0-424F-41BF-930B-0A96D7F48A0C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57.501" v="131" actId="20577"/>
          <ac:spMkLst>
            <pc:docMk/>
            <pc:sldMk cId="2693564209" sldId="296"/>
            <ac:spMk id="28" creationId="{8FBB687A-352E-4B4A-8080-C6AE9375A907}"/>
          </ac:spMkLst>
        </pc:spChg>
        <pc:spChg chg="mod">
          <ac:chgData name="White, Aleia (white4ai)" userId="S::white4ai@ucmail.uc.edu::9a1882e2-105b-45aa-b890-6e8a545ac6b0" providerId="AD" clId="Web-{09C506A9-7DE6-71B8-4F57-26F5311A6D4C}" dt="2023-06-08T14:24:52.517" v="130" actId="20577"/>
          <ac:spMkLst>
            <pc:docMk/>
            <pc:sldMk cId="2693564209" sldId="296"/>
            <ac:spMk id="30" creationId="{4FE2276C-7806-4155-A546-C77A9AAAF9A6}"/>
          </ac:spMkLst>
        </pc:spChg>
      </pc:sldChg>
      <pc:sldChg chg="del">
        <pc:chgData name="White, Aleia (white4ai)" userId="S::white4ai@ucmail.uc.edu::9a1882e2-105b-45aa-b890-6e8a545ac6b0" providerId="AD" clId="Web-{09C506A9-7DE6-71B8-4F57-26F5311A6D4C}" dt="2023-06-08T14:25:04.595" v="132"/>
        <pc:sldMkLst>
          <pc:docMk/>
          <pc:sldMk cId="1598377387" sldId="299"/>
        </pc:sldMkLst>
      </pc:sldChg>
    </pc:docChg>
  </pc:docChgLst>
  <pc:docChgLst>
    <pc:chgData name="Karikari, Mika (karikasn)" userId="S::karikasn@ucmail.uc.edu::1a8915a3-d527-4a10-8727-762395c85b8f" providerId="AD" clId="Web-{BB474344-614C-380C-6B8D-1CDA07FF42D1}"/>
    <pc:docChg chg="">
      <pc:chgData name="Karikari, Mika (karikasn)" userId="S::karikasn@ucmail.uc.edu::1a8915a3-d527-4a10-8727-762395c85b8f" providerId="AD" clId="Web-{BB474344-614C-380C-6B8D-1CDA07FF42D1}" dt="2022-06-06T17:09:58.321" v="1"/>
      <pc:docMkLst>
        <pc:docMk/>
      </pc:docMkLst>
      <pc:sldChg chg="modCm">
        <pc:chgData name="Karikari, Mika (karikasn)" userId="S::karikasn@ucmail.uc.edu::1a8915a3-d527-4a10-8727-762395c85b8f" providerId="AD" clId="Web-{BB474344-614C-380C-6B8D-1CDA07FF42D1}" dt="2022-06-06T17:09:58.321" v="1"/>
        <pc:sldMkLst>
          <pc:docMk/>
          <pc:sldMk cId="784266943" sldId="298"/>
        </pc:sldMkLst>
      </pc:sldChg>
    </pc:docChg>
  </pc:docChgLst>
  <pc:docChgLst>
    <pc:chgData name="White, Aleia (white4ai)" userId="S::white4ai@ucmail.uc.edu::9a1882e2-105b-45aa-b890-6e8a545ac6b0" providerId="AD" clId="Web-{BBB9BAD2-4181-B508-6D6A-A8B3EC86B2E1}"/>
    <pc:docChg chg="modSld">
      <pc:chgData name="White, Aleia (white4ai)" userId="S::white4ai@ucmail.uc.edu::9a1882e2-105b-45aa-b890-6e8a545ac6b0" providerId="AD" clId="Web-{BBB9BAD2-4181-B508-6D6A-A8B3EC86B2E1}" dt="2022-06-01T17:58:26.954" v="54" actId="1076"/>
      <pc:docMkLst>
        <pc:docMk/>
      </pc:docMkLst>
      <pc:sldChg chg="delSp">
        <pc:chgData name="White, Aleia (white4ai)" userId="S::white4ai@ucmail.uc.edu::9a1882e2-105b-45aa-b890-6e8a545ac6b0" providerId="AD" clId="Web-{BBB9BAD2-4181-B508-6D6A-A8B3EC86B2E1}" dt="2022-06-01T17:55:47.987" v="2"/>
        <pc:sldMkLst>
          <pc:docMk/>
          <pc:sldMk cId="2730708883" sldId="279"/>
        </pc:sldMkLst>
        <pc:spChg chg="del">
          <ac:chgData name="White, Aleia (white4ai)" userId="S::white4ai@ucmail.uc.edu::9a1882e2-105b-45aa-b890-6e8a545ac6b0" providerId="AD" clId="Web-{BBB9BAD2-4181-B508-6D6A-A8B3EC86B2E1}" dt="2022-06-01T17:55:45.018" v="0"/>
          <ac:spMkLst>
            <pc:docMk/>
            <pc:sldMk cId="2730708883" sldId="279"/>
            <ac:spMk id="11" creationId="{C09B6D24-0436-CC4D-8376-43DBAC6CF327}"/>
          </ac:spMkLst>
        </pc:spChg>
        <pc:spChg chg="del">
          <ac:chgData name="White, Aleia (white4ai)" userId="S::white4ai@ucmail.uc.edu::9a1882e2-105b-45aa-b890-6e8a545ac6b0" providerId="AD" clId="Web-{BBB9BAD2-4181-B508-6D6A-A8B3EC86B2E1}" dt="2022-06-01T17:55:46.221" v="1"/>
          <ac:spMkLst>
            <pc:docMk/>
            <pc:sldMk cId="2730708883" sldId="279"/>
            <ac:spMk id="12" creationId="{BF238671-AD90-BE46-9C82-225DD97F6983}"/>
          </ac:spMkLst>
        </pc:spChg>
        <pc:spChg chg="del">
          <ac:chgData name="White, Aleia (white4ai)" userId="S::white4ai@ucmail.uc.edu::9a1882e2-105b-45aa-b890-6e8a545ac6b0" providerId="AD" clId="Web-{BBB9BAD2-4181-B508-6D6A-A8B3EC86B2E1}" dt="2022-06-01T17:55:47.987" v="2"/>
          <ac:spMkLst>
            <pc:docMk/>
            <pc:sldMk cId="2730708883" sldId="279"/>
            <ac:spMk id="13" creationId="{EAE53BF2-B0B3-B84F-ADDB-8B5DADCFFA8A}"/>
          </ac:spMkLst>
        </pc:spChg>
      </pc:sldChg>
      <pc:sldChg chg="addSp modSp">
        <pc:chgData name="White, Aleia (white4ai)" userId="S::white4ai@ucmail.uc.edu::9a1882e2-105b-45aa-b890-6e8a545ac6b0" providerId="AD" clId="Web-{BBB9BAD2-4181-B508-6D6A-A8B3EC86B2E1}" dt="2022-06-01T17:57:21.236" v="37" actId="1076"/>
        <pc:sldMkLst>
          <pc:docMk/>
          <pc:sldMk cId="673096176" sldId="300"/>
        </pc:sldMkLst>
        <pc:spChg chg="mod">
          <ac:chgData name="White, Aleia (white4ai)" userId="S::white4ai@ucmail.uc.edu::9a1882e2-105b-45aa-b890-6e8a545ac6b0" providerId="AD" clId="Web-{BBB9BAD2-4181-B508-6D6A-A8B3EC86B2E1}" dt="2022-06-01T17:55:53.174" v="3" actId="20577"/>
          <ac:spMkLst>
            <pc:docMk/>
            <pc:sldMk cId="673096176" sldId="300"/>
            <ac:spMk id="2" creationId="{08937AA6-93AA-4D44-B1B3-6508259AB88A}"/>
          </ac:spMkLst>
        </pc:spChg>
        <pc:picChg chg="add mod">
          <ac:chgData name="White, Aleia (white4ai)" userId="S::white4ai@ucmail.uc.edu::9a1882e2-105b-45aa-b890-6e8a545ac6b0" providerId="AD" clId="Web-{BBB9BAD2-4181-B508-6D6A-A8B3EC86B2E1}" dt="2022-06-01T17:57:05.314" v="28" actId="1076"/>
          <ac:picMkLst>
            <pc:docMk/>
            <pc:sldMk cId="673096176" sldId="300"/>
            <ac:picMk id="3" creationId="{1B9DD5D3-BB60-A2DD-7A7A-F7726B644263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07.642" v="30" actId="1076"/>
          <ac:picMkLst>
            <pc:docMk/>
            <pc:sldMk cId="673096176" sldId="300"/>
            <ac:picMk id="4" creationId="{AE6AFCF6-0279-F164-9FDC-239070545920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06.189" v="29" actId="1076"/>
          <ac:picMkLst>
            <pc:docMk/>
            <pc:sldMk cId="673096176" sldId="300"/>
            <ac:picMk id="5" creationId="{6C9E1C5C-EBF9-DAD3-2062-785130FB0E7E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11.736" v="33" actId="1076"/>
          <ac:picMkLst>
            <pc:docMk/>
            <pc:sldMk cId="673096176" sldId="300"/>
            <ac:picMk id="6" creationId="{48138B59-A774-CA80-8A62-8BECB5BF2CCC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6:40.471" v="16" actId="1076"/>
          <ac:picMkLst>
            <pc:docMk/>
            <pc:sldMk cId="673096176" sldId="300"/>
            <ac:picMk id="7" creationId="{9DA3B1CA-421B-DB74-639A-7C8BE602014D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08.611" v="31" actId="1076"/>
          <ac:picMkLst>
            <pc:docMk/>
            <pc:sldMk cId="673096176" sldId="300"/>
            <ac:picMk id="8" creationId="{D616FFCB-6055-BA26-94A8-C9734E804F73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10.236" v="32" actId="1076"/>
          <ac:picMkLst>
            <pc:docMk/>
            <pc:sldMk cId="673096176" sldId="300"/>
            <ac:picMk id="9" creationId="{CE78E927-AB72-DD1E-0C6B-EDB14154C5FA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02.174" v="25" actId="1076"/>
          <ac:picMkLst>
            <pc:docMk/>
            <pc:sldMk cId="673096176" sldId="300"/>
            <ac:picMk id="10" creationId="{7E8A3CAD-855C-FA1E-FA17-C04879C85B04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21.236" v="37" actId="1076"/>
          <ac:picMkLst>
            <pc:docMk/>
            <pc:sldMk cId="673096176" sldId="300"/>
            <ac:picMk id="11" creationId="{3A5C5685-25B4-1502-C1B6-2034CA775CE4}"/>
          </ac:picMkLst>
        </pc:picChg>
      </pc:sldChg>
      <pc:sldChg chg="addSp delSp modSp">
        <pc:chgData name="White, Aleia (white4ai)" userId="S::white4ai@ucmail.uc.edu::9a1882e2-105b-45aa-b890-6e8a545ac6b0" providerId="AD" clId="Web-{BBB9BAD2-4181-B508-6D6A-A8B3EC86B2E1}" dt="2022-06-01T17:58:26.954" v="54" actId="1076"/>
        <pc:sldMkLst>
          <pc:docMk/>
          <pc:sldMk cId="3593871097" sldId="301"/>
        </pc:sldMkLst>
        <pc:spChg chg="mod">
          <ac:chgData name="White, Aleia (white4ai)" userId="S::white4ai@ucmail.uc.edu::9a1882e2-105b-45aa-b890-6e8a545ac6b0" providerId="AD" clId="Web-{BBB9BAD2-4181-B508-6D6A-A8B3EC86B2E1}" dt="2022-06-01T17:55:56.190" v="4" actId="20577"/>
          <ac:spMkLst>
            <pc:docMk/>
            <pc:sldMk cId="3593871097" sldId="301"/>
            <ac:spMk id="2" creationId="{DFFB94AA-1996-4292-B7E9-7ED8C5BE1A78}"/>
          </ac:spMkLst>
        </pc:spChg>
        <pc:picChg chg="add del mod">
          <ac:chgData name="White, Aleia (white4ai)" userId="S::white4ai@ucmail.uc.edu::9a1882e2-105b-45aa-b890-6e8a545ac6b0" providerId="AD" clId="Web-{BBB9BAD2-4181-B508-6D6A-A8B3EC86B2E1}" dt="2022-06-01T17:56:09.096" v="6"/>
          <ac:picMkLst>
            <pc:docMk/>
            <pc:sldMk cId="3593871097" sldId="301"/>
            <ac:picMk id="3" creationId="{E49264F2-2ABF-4498-3034-9B18A331CB6B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36.861" v="39" actId="1076"/>
          <ac:picMkLst>
            <pc:docMk/>
            <pc:sldMk cId="3593871097" sldId="301"/>
            <ac:picMk id="4" creationId="{952AF5F1-B9F8-78A9-BD31-4340D4802E7D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42.236" v="41" actId="1076"/>
          <ac:picMkLst>
            <pc:docMk/>
            <pc:sldMk cId="3593871097" sldId="301"/>
            <ac:picMk id="5" creationId="{5949A980-774D-DD48-3E88-5FD08277DD21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46.877" v="42"/>
          <ac:picMkLst>
            <pc:docMk/>
            <pc:sldMk cId="3593871097" sldId="301"/>
            <ac:picMk id="6" creationId="{056CD721-C693-2B7E-A6B8-7A9DBD93B904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53.564" v="44" actId="1076"/>
          <ac:picMkLst>
            <pc:docMk/>
            <pc:sldMk cId="3593871097" sldId="301"/>
            <ac:picMk id="7" creationId="{5359FC3F-57EB-B948-85D8-5A633118318E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7:58.798" v="46" actId="1076"/>
          <ac:picMkLst>
            <pc:docMk/>
            <pc:sldMk cId="3593871097" sldId="301"/>
            <ac:picMk id="8" creationId="{FD2B1EC0-0243-2BED-D3EA-C9AD3B869E8D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8:06.205" v="48" actId="1076"/>
          <ac:picMkLst>
            <pc:docMk/>
            <pc:sldMk cId="3593871097" sldId="301"/>
            <ac:picMk id="9" creationId="{98317607-CD16-08A6-CC1C-71132E3B04F7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8:12.517" v="50" actId="1076"/>
          <ac:picMkLst>
            <pc:docMk/>
            <pc:sldMk cId="3593871097" sldId="301"/>
            <ac:picMk id="10" creationId="{69C94E01-9381-06A8-90B1-3D47411F1369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8:21.345" v="52" actId="1076"/>
          <ac:picMkLst>
            <pc:docMk/>
            <pc:sldMk cId="3593871097" sldId="301"/>
            <ac:picMk id="11" creationId="{F67508F8-952C-6BA1-6525-A18861EE519C}"/>
          </ac:picMkLst>
        </pc:picChg>
        <pc:picChg chg="add mod">
          <ac:chgData name="White, Aleia (white4ai)" userId="S::white4ai@ucmail.uc.edu::9a1882e2-105b-45aa-b890-6e8a545ac6b0" providerId="AD" clId="Web-{BBB9BAD2-4181-B508-6D6A-A8B3EC86B2E1}" dt="2022-06-01T17:58:26.954" v="54" actId="1076"/>
          <ac:picMkLst>
            <pc:docMk/>
            <pc:sldMk cId="3593871097" sldId="301"/>
            <ac:picMk id="12" creationId="{55B1BEF9-D6E0-671D-5823-AE95BA5B56A0}"/>
          </ac:picMkLst>
        </pc:picChg>
      </pc:sldChg>
    </pc:docChg>
  </pc:docChgLst>
  <pc:docChgLst>
    <pc:chgData name="Moermond, Joshua (moermojl)" userId="S::moermojl@ucmail.uc.edu::6c9cc04a-d40b-43b3-8de1-850c3265a826" providerId="AD" clId="Web-{B71F5A6F-7CDE-2A37-778F-0B4798C2630B}"/>
    <pc:docChg chg="modSld">
      <pc:chgData name="Moermond, Joshua (moermojl)" userId="S::moermojl@ucmail.uc.edu::6c9cc04a-d40b-43b3-8de1-850c3265a826" providerId="AD" clId="Web-{B71F5A6F-7CDE-2A37-778F-0B4798C2630B}" dt="2022-06-07T20:27:21.614" v="114"/>
      <pc:docMkLst>
        <pc:docMk/>
      </pc:docMkLst>
      <pc:sldChg chg="modSp">
        <pc:chgData name="Moermond, Joshua (moermojl)" userId="S::moermojl@ucmail.uc.edu::6c9cc04a-d40b-43b3-8de1-850c3265a826" providerId="AD" clId="Web-{B71F5A6F-7CDE-2A37-778F-0B4798C2630B}" dt="2022-06-07T20:12:26.624" v="0" actId="1076"/>
        <pc:sldMkLst>
          <pc:docMk/>
          <pc:sldMk cId="1445123890" sldId="282"/>
        </pc:sldMkLst>
        <pc:picChg chg="mod">
          <ac:chgData name="Moermond, Joshua (moermojl)" userId="S::moermojl@ucmail.uc.edu::6c9cc04a-d40b-43b3-8de1-850c3265a826" providerId="AD" clId="Web-{B71F5A6F-7CDE-2A37-778F-0B4798C2630B}" dt="2022-06-07T20:12:26.624" v="0" actId="1076"/>
          <ac:picMkLst>
            <pc:docMk/>
            <pc:sldMk cId="1445123890" sldId="282"/>
            <ac:picMk id="10" creationId="{0B1D54EE-0A97-4A84-9CAB-29CCE2626C54}"/>
          </ac:picMkLst>
        </pc:picChg>
      </pc:sldChg>
      <pc:sldChg chg="modNotes">
        <pc:chgData name="Moermond, Joshua (moermojl)" userId="S::moermojl@ucmail.uc.edu::6c9cc04a-d40b-43b3-8de1-850c3265a826" providerId="AD" clId="Web-{B71F5A6F-7CDE-2A37-778F-0B4798C2630B}" dt="2022-06-07T20:17:34.053" v="22"/>
        <pc:sldMkLst>
          <pc:docMk/>
          <pc:sldMk cId="2693564209" sldId="296"/>
        </pc:sldMkLst>
      </pc:sldChg>
      <pc:sldChg chg="modSp">
        <pc:chgData name="Moermond, Joshua (moermojl)" userId="S::moermojl@ucmail.uc.edu::6c9cc04a-d40b-43b3-8de1-850c3265a826" providerId="AD" clId="Web-{B71F5A6F-7CDE-2A37-778F-0B4798C2630B}" dt="2022-06-07T20:18:21.195" v="43" actId="20577"/>
        <pc:sldMkLst>
          <pc:docMk/>
          <pc:sldMk cId="1598377387" sldId="299"/>
        </pc:sldMkLst>
        <pc:spChg chg="mod">
          <ac:chgData name="Moermond, Joshua (moermojl)" userId="S::moermojl@ucmail.uc.edu::6c9cc04a-d40b-43b3-8de1-850c3265a826" providerId="AD" clId="Web-{B71F5A6F-7CDE-2A37-778F-0B4798C2630B}" dt="2022-06-07T20:18:21.195" v="43" actId="20577"/>
          <ac:spMkLst>
            <pc:docMk/>
            <pc:sldMk cId="1598377387" sldId="299"/>
            <ac:spMk id="4" creationId="{C7EBF9A2-7B0B-4E4F-92FC-E77161BD8049}"/>
          </ac:spMkLst>
        </pc:spChg>
      </pc:sldChg>
      <pc:sldChg chg="modNotes">
        <pc:chgData name="Moermond, Joshua (moermojl)" userId="S::moermojl@ucmail.uc.edu::6c9cc04a-d40b-43b3-8de1-850c3265a826" providerId="AD" clId="Web-{B71F5A6F-7CDE-2A37-778F-0B4798C2630B}" dt="2022-06-07T20:27:21.614" v="114"/>
        <pc:sldMkLst>
          <pc:docMk/>
          <pc:sldMk cId="3593871097" sldId="301"/>
        </pc:sldMkLst>
      </pc:sldChg>
    </pc:docChg>
  </pc:docChgLst>
</pc:chgInfo>
</file>

<file path=ppt/comments/modernComment_117_A2C34F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7ADC21-81B0-405E-9659-0D18D626DA87}" authorId="{7A6D1729-90DD-6C9B-919B-47A99DF98D52}" status="resolved" created="2022-06-06T16:54:35.63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30708883" sldId="279"/>
      <ac:spMk id="14" creationId="{27152A1F-84F5-6C4E-BF20-AE85B0142B66}"/>
      <ac:txMk cp="10" len="7">
        <ac:context len="18" hash="2157701180"/>
      </ac:txMk>
    </ac:txMkLst>
    <p188:pos x="6765073" y="269487"/>
    <p188:replyLst>
      <p188:reply id="{2B8E9A0A-7D97-4BFD-84BE-D47FEC3E073D}" authorId="{4ECC7C48-5459-CD9F-90D5-B07916A573C5}" created="2022-06-06T19:14:12.658">
        <p188:txBody>
          <a:bodyPr/>
          <a:lstStyle/>
          <a:p>
            <a:r>
              <a:rPr lang="en-US"/>
              <a:t>First Year Move-In is Sunday August 14 and Monday August 15</a:t>
            </a:r>
          </a:p>
        </p188:txBody>
      </p188:reply>
      <p188:reply id="{B634F37F-F6B8-404F-BA20-1AFF6CB6B32F}" authorId="{4ECC7C48-5459-CD9F-90D5-B07916A573C5}" created="2022-06-06T19:14:39.861">
        <p188:txBody>
          <a:bodyPr/>
          <a:lstStyle/>
          <a:p>
            <a:r>
              <a:rPr lang="en-US"/>
              <a:t>I think it's also worth mentioning "Drop &amp; Go" service on Saturday August 13</a:t>
            </a:r>
          </a:p>
        </p188:txBody>
      </p188:reply>
      <p188:reply id="{1D6C0A79-4CA1-4E25-BD41-ADE0911CB712}" authorId="{DDFBE5EA-B44B-23E8-BABC-6910D3D07A41}" created="2022-06-07T13:05:04.469">
        <p188:txBody>
          <a:bodyPr/>
          <a:lstStyle/>
          <a:p>
            <a:r>
              <a:rPr lang="en-US"/>
              <a:t>[@Pinto, Trent (pintott)] Will they still be signing up for a move-in timeslot? Thinking we should note that here.</a:t>
            </a:r>
          </a:p>
        </p188:txBody>
      </p188:reply>
      <p188:reply id="{224B4240-671A-41BC-9C56-A6080D5D3945}" authorId="{4ECC7C48-5459-CD9F-90D5-B07916A573C5}" created="2022-06-07T13:16:52.344">
        <p188:txBody>
          <a:bodyPr/>
          <a:lstStyle/>
          <a:p>
            <a:r>
              <a:rPr lang="en-US"/>
              <a:t>[@White, Aleia (white4ai)] Yes.  Dan confirmed that that will still be our process.  He also said that they'll activate the move-in sign-up dates in late July/early August. </a:t>
            </a:r>
          </a:p>
        </p188:txBody>
      </p188:reply>
    </p188:replyLst>
    <p188:txBody>
      <a:bodyPr/>
      <a:lstStyle/>
      <a:p>
        <a:r>
          <a:rPr lang="en-US"/>
          <a:t>Need updated</a:t>
        </a:r>
      </a:p>
    </p188:txBody>
  </p188:cm>
</p188:cmLst>
</file>

<file path=ppt/comments/modernComment_12A_2EBEF6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25E6E4A-7054-4B26-95BF-8DB14C4FCE1F}" authorId="{7A6D1729-90DD-6C9B-919B-47A99DF98D52}" status="resolved" created="2022-06-06T16:49:22.28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84266943" sldId="298"/>
      <ac:spMk id="3" creationId="{ABC6EA95-325C-421F-B447-A45F7E677BA5}"/>
      <ac:txMk cp="114" len="47">
        <ac:context len="348" hash="1241716906"/>
      </ac:txMk>
    </ac:txMkLst>
    <p188:pos x="7777975" y="1709853"/>
    <p188:replyLst>
      <p188:reply id="{E489C11A-CC1A-4A31-B575-CD6F7E3089E8}" authorId="{DDFBE5EA-B44B-23E8-BABC-6910D3D07A41}" created="2022-06-06T17:04:48.324">
        <p188:txBody>
          <a:bodyPr/>
          <a:lstStyle/>
          <a:p>
            <a:r>
              <a:rPr lang="en-US"/>
              <a:t>True, so say most?</a:t>
            </a:r>
          </a:p>
        </p188:txBody>
      </p188:reply>
      <p188:reply id="{CFEBEA3E-3153-4A1C-812F-BE9C6F74C897}" authorId="{7A6D1729-90DD-6C9B-919B-47A99DF98D52}" created="2022-06-06T17:09:58.321">
        <p188:txBody>
          <a:bodyPr/>
          <a:lstStyle/>
          <a:p>
            <a:r>
              <a:rPr lang="en-US"/>
              <a:t>Yea, let's say most. Don't want someone taking a photo of the slide and then telling us we lied, lol!</a:t>
            </a:r>
          </a:p>
        </p188:txBody>
      </p188:reply>
    </p188:replyLst>
    <p188:txBody>
      <a:bodyPr/>
      <a:lstStyle/>
      <a:p>
        <a:r>
          <a:rPr lang="en-US"/>
          <a:t>Is this accurate ? CRC? </a:t>
        </a:r>
      </a:p>
    </p188:txBody>
  </p188:cm>
  <p188:cm id="{45A92A9A-3572-415D-A45C-F2BEB0DB1AB8}" authorId="{7A6D1729-90DD-6C9B-919B-47A99DF98D52}" status="resolved" created="2022-06-06T16:49:49.26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84266943" sldId="298"/>
      <ac:spMk id="3" creationId="{ABC6EA95-325C-421F-B447-A45F7E677BA5}"/>
      <ac:txMk cp="0" len="44">
        <ac:context len="348" hash="1241716906"/>
      </ac:txMk>
    </ac:txMkLst>
    <p188:pos x="8372707" y="213731"/>
    <p188:replyLst>
      <p188:reply id="{716DB292-D131-49C5-9504-A1B4C4BA07D1}" authorId="{DDFBE5EA-B44B-23E8-BABC-6910D3D07A41}" created="2022-06-06T17:04:37.824">
        <p188:txBody>
          <a:bodyPr/>
          <a:lstStyle/>
          <a:p>
            <a:r>
              <a:rPr lang="en-US"/>
              <a:t>That all "residential" communities, including block leases have 24/7 card access, i.e. locked front doors.</a:t>
            </a:r>
          </a:p>
        </p188:txBody>
      </p188:reply>
      <p188:reply id="{84B42115-728E-4BCD-B969-13F5152BB404}" authorId="{7A6D1729-90DD-6C9B-919B-47A99DF98D52}" created="2022-06-06T17:09:32.868">
        <p188:txBody>
          <a:bodyPr/>
          <a:lstStyle/>
          <a:p>
            <a:r>
              <a:rPr lang="en-US"/>
              <a:t>Could we change it to say "your" instead of "all"? I guess when I ready it, I feel like it could assumme everyone has access everywhere all the time. </a:t>
            </a:r>
          </a:p>
        </p188:txBody>
      </p188:reply>
    </p188:replyLst>
    <p188:txBody>
      <a:bodyPr/>
      <a:lstStyle/>
      <a:p>
        <a:r>
          <a:rPr lang="en-US"/>
          <a:t>What is this referring to?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C2AE1375-60D0-451F-AEE7-FAD202A0D3F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DDF49883-9AEB-4F44-B12B-CCC6428ED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8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3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6CFE6C07-1653-4CDE-96C0-86788FF47F1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60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101"/>
            <a:ext cx="5485805" cy="4182457"/>
          </a:xfrm>
          <a:prstGeom prst="rect">
            <a:avLst/>
          </a:prstGeom>
        </p:spPr>
        <p:txBody>
          <a:bodyPr vert="horz" lIns="87316" tIns="43658" rIns="87316" bIns="436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6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F1925363-E7BE-4031-9582-8C29E59ED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77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4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66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04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8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4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1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Add in a slide about roommates, guests, </a:t>
            </a:r>
            <a:r>
              <a:rPr lang="en-US" err="1">
                <a:cs typeface="Calibri"/>
              </a:rPr>
              <a:t>etc</a:t>
            </a:r>
            <a:r>
              <a:rPr lang="en-US">
                <a:cs typeface="Calibri"/>
              </a:rPr>
              <a:t>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09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8500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an app for students to use to add money onto their account. You get your first $5 free when you sign up</a:t>
            </a:r>
          </a:p>
          <a:p>
            <a:r>
              <a:rPr lang="en-US" dirty="0"/>
              <a:t>Laundry: wash-$1.25, dryer-$1.75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925363-E7BE-4031-9582-8C29E59ED7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4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9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96368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No Initia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09A35B-A3BD-4448-9C3B-6B304D25F8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2D09A-7E32-604A-90F0-11F89F957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C049C-AFC6-A44B-A9A0-72B89139C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1E09-ACFE-BE46-AC87-852F52903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3200" y="2057400"/>
            <a:ext cx="5029200" cy="4343400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9C3BA-ECC2-0942-B65A-B695E46A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1AE8-FEC5-BE48-B0E0-0DFC2E29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E1E2-60C8-0F4D-B6F8-1DC830A0497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4EED321-549B-184B-B067-4F85DB8718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6672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752599"/>
            <a:ext cx="10972800" cy="2743201"/>
          </a:xfrm>
        </p:spPr>
        <p:txBody>
          <a:bodyPr wrap="square" anchor="b"/>
          <a:lstStyle>
            <a:lvl1pPr algn="ctr">
              <a:defRPr sz="19900" b="1" i="0">
                <a:solidFill>
                  <a:schemeClr val="accent1"/>
                </a:solidFill>
                <a:latin typeface="Gentium Book Basic" panose="02000503060000020004" pitchFamily="2" charset="77"/>
              </a:defRPr>
            </a:lvl1pPr>
          </a:lstStyle>
          <a:p>
            <a:r>
              <a:rPr lang="en-US"/>
              <a:t>123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40B588-5A54-D544-A8CE-EC8556D523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1400" y="3962400"/>
            <a:ext cx="5029198" cy="4572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A80FD8F8-8CFE-3441-84A6-D25A58B5F1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81400" y="4343400"/>
            <a:ext cx="5029200" cy="19812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BDDC-7ED8-284C-AE15-24509455CB2A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090FA4-4A48-264E-B664-FF3E875584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72965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2E869E-CF28-BC4D-8C1D-D6098FEDC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10975976" cy="914400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828800"/>
            <a:ext cx="4800599" cy="685800"/>
          </a:xfrm>
        </p:spPr>
        <p:txBody>
          <a:bodyPr anchor="b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CF62F-1F7B-634A-A7ED-0023DFAE7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4800600" cy="396240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tx1"/>
                </a:solidFill>
                <a:latin typeface="Gentium Book Basic" panose="02000503060000020004" pitchFamily="2" charset="77"/>
              </a:defRPr>
            </a:lvl1pPr>
            <a:lvl2pPr>
              <a:spcBef>
                <a:spcPts val="1200"/>
              </a:spcBef>
              <a:defRPr sz="1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spcBef>
                <a:spcPts val="1200"/>
              </a:spcBef>
              <a:defRPr sz="14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spcBef>
                <a:spcPts val="1200"/>
              </a:spcBef>
              <a:defRPr sz="12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0" y="5943600"/>
            <a:ext cx="50292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752600"/>
            <a:ext cx="4876800" cy="4114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E4156-B6D8-AC4B-8348-82665A390E59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71D058B-FB75-C64D-A67B-4A24F79B54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395159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F97B6F-B3DF-BB47-B7D0-F506C1B8B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5943600"/>
            <a:ext cx="11582400" cy="457200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8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0"/>
            <a:ext cx="12192000" cy="53340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F6ACB0-9DC9-9B40-8E03-EF7E500386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6351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1A5BBC0-ABD0-F846-B427-C21B2BD8D9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533401"/>
            <a:ext cx="5638800" cy="63246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0" y="15240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382000" y="4038600"/>
            <a:ext cx="3200399" cy="53340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0" y="19812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0" y="4495800"/>
            <a:ext cx="3200400" cy="1371600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029DE03-F5A5-FC42-965E-42F966EFB9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3200" y="15240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53200" y="4038600"/>
            <a:ext cx="1828800" cy="1828800"/>
          </a:xfr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3F798-DE75-214D-BA37-D9A48222C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2000"/>
            <a:ext cx="4419600" cy="914400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F7288-F9CB-A342-A656-93D832A181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B4EDC6-446D-3846-BC8A-9EE56E72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579FDF-4D8F-714C-B617-D2FF8EA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7">
            <a:extLst>
              <a:ext uri="{FF2B5EF4-FFF2-40B4-BE49-F238E27FC236}">
                <a16:creationId xmlns:a16="http://schemas.microsoft.com/office/drawing/2014/main" id="{F2923F87-B0CD-4E46-AFF2-05E81CB56A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7">
            <a:extLst>
              <a:ext uri="{FF2B5EF4-FFF2-40B4-BE49-F238E27FC236}">
                <a16:creationId xmlns:a16="http://schemas.microsoft.com/office/drawing/2014/main" id="{3F5E2424-2414-9741-93BB-8481043950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86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BD163EB-DEF1-7448-899A-6ECE8DBA182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05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53A4DF-9D61-6C47-8614-8899D693F5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B2D83CA-31F3-F342-BAD2-4119974EB02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05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EE6E51-A949-5044-AB45-D88A3083AC8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72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 title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B5E9A9DD-395C-5641-8DD4-F9328D8C795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53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DC1E214C-0279-0546-B1CE-717DC2588AF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220200" y="2133600"/>
            <a:ext cx="1752600" cy="1752600"/>
          </a:xfrm>
          <a:prstGeom prst="ellipse">
            <a:avLst/>
          </a:prstGeom>
          <a:solidFill>
            <a:srgbClr val="FF01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503E566-8393-934F-B962-C8239168F5F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8839200" y="3886200"/>
            <a:ext cx="2514599" cy="457200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Stat header/title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2678584B-F478-4548-AB78-A9CD5AF6E57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72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CD9B20CA-9A96-3B40-968B-996CD1B929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39200" y="4267200"/>
            <a:ext cx="2514600" cy="1828800"/>
          </a:xfrm>
        </p:spPr>
        <p:txBody>
          <a:bodyPr/>
          <a:lstStyle>
            <a:lvl1pPr marL="0" indent="0" algn="ctr">
              <a:spcBef>
                <a:spcPts val="600"/>
              </a:spcBef>
              <a:buNone/>
              <a:defRPr sz="1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90E5251-5D89-A041-9428-8A60D5D35C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219191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BB3D-CA3C-2044-91F0-9CF78DEEB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50A0E-6A50-9F46-B0A7-C65C03A7E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E88255-0599-0948-A112-3E3A33D1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17692F8-51CE-D647-AF94-86151E896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11436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58828-37AD-A945-8108-843E39F1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A0DC-5338-BD4B-B5DD-089B448A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DB224A5C-CE45-FD4B-BF1A-7528B2107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0481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1AB20E-8228-1841-BD5C-30E410E83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676400"/>
            <a:ext cx="10972800" cy="2133600"/>
          </a:xfrm>
        </p:spPr>
        <p:txBody>
          <a:bodyPr anchor="b"/>
          <a:lstStyle>
            <a:lvl1pPr algn="r">
              <a:spcBef>
                <a:spcPts val="0"/>
              </a:spcBef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CTA, CONTACT INFO, ETC.</a:t>
            </a:r>
          </a:p>
        </p:txBody>
      </p:sp>
    </p:spTree>
    <p:extLst>
      <p:ext uri="{BB962C8B-B14F-4D97-AF65-F5344CB8AC3E}">
        <p14:creationId xmlns:p14="http://schemas.microsoft.com/office/powerpoint/2010/main" val="174910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40E23-BCF4-444D-A54D-0D9987733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2" y="2"/>
            <a:ext cx="12308267" cy="70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4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Final Notes / CTA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INCLUDE CONTACT 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310224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28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44429E-8EBE-2045-B2B0-79786E721A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371600"/>
            <a:ext cx="9601200" cy="2286000"/>
          </a:xfrm>
        </p:spPr>
        <p:txBody>
          <a:bodyPr anchor="b">
            <a:noAutofit/>
          </a:bodyPr>
          <a:lstStyle>
            <a:lvl1pPr algn="ctr">
              <a:defRPr sz="4000" b="1" i="0" cap="none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3657600"/>
            <a:ext cx="9601200" cy="1219200"/>
          </a:xfr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FB2383-3B72-7443-9666-3C1FF3828A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4876800"/>
            <a:ext cx="9601200" cy="3048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1" i="0" cap="all" baseline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DATE | PRESENTER | EXTRA INFO</a:t>
            </a:r>
          </a:p>
        </p:txBody>
      </p:sp>
    </p:spTree>
    <p:extLst>
      <p:ext uri="{BB962C8B-B14F-4D97-AF65-F5344CB8AC3E}">
        <p14:creationId xmlns:p14="http://schemas.microsoft.com/office/powerpoint/2010/main" val="342961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9992BC-E3DD-B241-ACA8-CB09B565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9F62A-5732-7541-B707-0FD52DD693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844DD-3073-D44E-B7F8-5475B240B5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10000"/>
            <a:ext cx="10972800" cy="10668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328CFA-BA0A-F140-B0DF-AB162E3F4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876800"/>
            <a:ext cx="10972800" cy="457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018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BF1AFB-1872-A64A-91F6-79155D22C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r">
              <a:defRPr sz="48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600"/>
              </a:spcBef>
              <a:buNone/>
              <a:defRPr sz="2200" b="0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98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939E-61B0-BF4D-BA6A-B08FF7CF5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381" y="0"/>
            <a:ext cx="1218723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117B0-2D0E-5547-BD80-2C7AAB4BD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828800"/>
          </a:xfrm>
        </p:spPr>
        <p:txBody>
          <a:bodyPr anchor="b"/>
          <a:lstStyle>
            <a:lvl1pPr algn="l">
              <a:defRPr sz="4800" b="0" i="0" cap="none" baseline="0">
                <a:solidFill>
                  <a:schemeClr val="bg1"/>
                </a:solidFill>
                <a:latin typeface="Gentium Book Basic" panose="02000503060000020004" pitchFamily="2" charset="77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84082-A21E-0F4E-AB32-B790123808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810000"/>
            <a:ext cx="10972800" cy="12192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1" i="0" cap="all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—ATTRIBUTION USES EM DASH</a:t>
            </a:r>
          </a:p>
          <a:p>
            <a:pPr lvl="0"/>
            <a:r>
              <a:rPr lang="en-US" dirty="0"/>
              <a:t>RIGHT ALIGN</a:t>
            </a:r>
          </a:p>
        </p:txBody>
      </p:sp>
    </p:spTree>
    <p:extLst>
      <p:ext uri="{BB962C8B-B14F-4D97-AF65-F5344CB8AC3E}">
        <p14:creationId xmlns:p14="http://schemas.microsoft.com/office/powerpoint/2010/main" val="313799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39342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Initial Bull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A52BD3-50D3-E240-8C56-3421BA116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A33F-4A3F-6641-A4A2-7B5F130D0E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761999"/>
            <a:ext cx="10972800" cy="91440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420B9-9AC9-8B48-8610-D3813A6B9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66725" indent="-233363">
              <a:tabLst/>
              <a:defRPr/>
            </a:lvl2pPr>
            <a:lvl3pPr marL="923925" indent="-233363">
              <a:tabLst/>
              <a:defRPr/>
            </a:lvl3pPr>
            <a:lvl4pPr marL="1381125" indent="-233363">
              <a:tabLst/>
              <a:defRPr/>
            </a:lvl4pPr>
            <a:lvl5pPr marL="1838325" indent="-233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50A7-E7D5-B945-9D33-9C4B46FF8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0C705-2D5C-4045-A885-99FB5CB6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none"/>
          <a:lstStyle>
            <a:lvl1pPr>
              <a:spcBef>
                <a:spcPts val="0"/>
              </a:spcBef>
              <a:defRPr/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927E-D4B8-B442-A268-3A0253E1B592}"/>
              </a:ext>
            </a:extLst>
          </p:cNvPr>
          <p:cNvSpPr txBox="1"/>
          <p:nvPr userDrawn="1"/>
        </p:nvSpPr>
        <p:spPr>
          <a:xfrm>
            <a:off x="270885" y="0"/>
            <a:ext cx="221323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CDA9B6-561F-8041-9235-DB0F3B234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5700" y="0"/>
            <a:ext cx="3657600" cy="533400"/>
          </a:xfrm>
        </p:spPr>
        <p:txBody>
          <a:bodyPr wrap="none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200" b="1" i="0" cap="all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UNIT NAME</a:t>
            </a:r>
          </a:p>
        </p:txBody>
      </p:sp>
    </p:spTree>
    <p:extLst>
      <p:ext uri="{BB962C8B-B14F-4D97-AF65-F5344CB8AC3E}">
        <p14:creationId xmlns:p14="http://schemas.microsoft.com/office/powerpoint/2010/main" val="182562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526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352801"/>
            <a:ext cx="10972800" cy="338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6D215-21C6-43A5-BBF9-8B34323ED3A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0" y="-9236"/>
            <a:ext cx="12315151" cy="707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6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78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E0012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16E922-93AD-CE40-B02F-12E3AA3D80C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A39D2D-D91C-5046-8870-D00A2207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1999"/>
            <a:ext cx="109728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AF345-2C15-784C-8F16-306F72669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057400"/>
            <a:ext cx="10972800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673B7-DFA7-0947-A989-874AFA03C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8600" y="10160"/>
            <a:ext cx="3740727" cy="5232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900" b="1" i="0">
                <a:solidFill>
                  <a:schemeClr val="bg1"/>
                </a:solidFill>
                <a:latin typeface="Open Sans Condensed" panose="020B0606030504020204" pitchFamily="34" charset="0"/>
                <a:ea typeface="Open Sans Condensed" panose="020B0606030504020204" pitchFamily="34" charset="0"/>
                <a:cs typeface="Open Sans Condensed" panose="020B0606030504020204" pitchFamily="34" charset="0"/>
              </a:defRPr>
            </a:lvl1pPr>
          </a:lstStyle>
          <a:p>
            <a:r>
              <a:rPr lang="en-US" dirty="0"/>
              <a:t>optional title of presentation / section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DEF30-57EC-664D-8AB7-11F533FF4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0"/>
            <a:ext cx="4572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defRPr sz="1200" b="1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fld id="{4B8EE153-BF0C-9B4F-8512-164F9C8D6C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5BD0A-22BE-8C44-BAC5-A8DB0EF1D79A}"/>
              </a:ext>
            </a:extLst>
          </p:cNvPr>
          <p:cNvSpPr txBox="1"/>
          <p:nvPr userDrawn="1"/>
        </p:nvSpPr>
        <p:spPr>
          <a:xfrm>
            <a:off x="270885" y="0"/>
            <a:ext cx="2396115" cy="533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r>
              <a:rPr lang="en-US" sz="1200" b="1" i="0" spc="-40" baseline="0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 OF CINCINNATI |</a:t>
            </a:r>
          </a:p>
        </p:txBody>
      </p:sp>
    </p:spTree>
    <p:extLst>
      <p:ext uri="{BB962C8B-B14F-4D97-AF65-F5344CB8AC3E}">
        <p14:creationId xmlns:p14="http://schemas.microsoft.com/office/powerpoint/2010/main" val="25725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3" r:id="rId4"/>
    <p:sldLayoutId id="2147483650" r:id="rId5"/>
    <p:sldLayoutId id="2147483674" r:id="rId6"/>
    <p:sldLayoutId id="2147483652" r:id="rId7"/>
    <p:sldLayoutId id="2147483675" r:id="rId8"/>
    <p:sldLayoutId id="2147483672" r:id="rId9"/>
    <p:sldLayoutId id="2147483666" r:id="rId10"/>
    <p:sldLayoutId id="2147483667" r:id="rId11"/>
    <p:sldLayoutId id="2147483668" r:id="rId12"/>
    <p:sldLayoutId id="2147483669" r:id="rId13"/>
    <p:sldLayoutId id="2147483654" r:id="rId14"/>
    <p:sldLayoutId id="2147483655" r:id="rId15"/>
    <p:sldLayoutId id="2147483671" r:id="rId16"/>
    <p:sldLayoutId id="2147483670" r:id="rId1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0" i="0" kern="1200" cap="all" baseline="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ntium Book Basic" panose="0200050306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75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A2C34F9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png"/><Relationship Id="rId3" Type="http://schemas.openxmlformats.org/officeDocument/2006/relationships/image" Target="../media/image31.jpeg"/><Relationship Id="rId7" Type="http://schemas.openxmlformats.org/officeDocument/2006/relationships/hyperlink" Target="http://www.pngall.com/laptop-png/download/5469" TargetMode="Externa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hyperlink" Target="https://www.freeimageslive.co.uk/free_stock_image/cleaning-bathroom-jpg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jpeg"/><Relationship Id="rId9" Type="http://schemas.openxmlformats.org/officeDocument/2006/relationships/hyperlink" Target="https://gadgetsin.com/colorful-power-strip-styled-usb-hub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ucfood@uc.edu" TargetMode="External"/><Relationship Id="rId2" Type="http://schemas.openxmlformats.org/officeDocument/2006/relationships/hyperlink" Target="mailto:uchousing@uc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mailto:resedev@uc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2A_2EBEF6BF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F0ECE5-1FD0-4F05-A6D6-17711055A5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1D54EE-0A97-4A84-9CAB-29CCE2626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80" y="-15815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4512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894826" y="1357391"/>
            <a:ext cx="7468374" cy="71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 anchor="ctr">
            <a:spAutoFit/>
          </a:bodyPr>
          <a:lstStyle/>
          <a:p>
            <a:pPr defTabSz="1019175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Living w/ a Roommate</a:t>
            </a:r>
            <a:endParaRPr lang="en-US" sz="40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927716" y="2182403"/>
            <a:ext cx="9832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During the first six weeks, you will complete a roommate/suitemate agreement with your roommate(s) and RA.</a:t>
            </a:r>
            <a:endParaRPr lang="en-US" sz="2400">
              <a:cs typeface="Calibri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6725F75-AF34-0F7D-9D3C-92400E02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18" y="3011921"/>
            <a:ext cx="546318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u="sng">
                <a:latin typeface="Arial"/>
                <a:cs typeface="Arial"/>
              </a:rPr>
              <a:t>Things to think about:</a:t>
            </a:r>
            <a:endParaRPr lang="en-US" sz="2000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Cleanliness preferences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Guests 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You are responsible for </a:t>
            </a:r>
            <a:r>
              <a:rPr lang="en-US" sz="2000" b="1" i="1">
                <a:latin typeface="Arial"/>
                <a:cs typeface="Arial"/>
              </a:rPr>
              <a:t>any and all</a:t>
            </a:r>
            <a:r>
              <a:rPr lang="en-US" sz="2000">
                <a:latin typeface="Arial"/>
                <a:cs typeface="Arial"/>
              </a:rPr>
              <a:t> guests you bring over to the community and into your living space.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Communication method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Use of belongings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Noise volume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C33ADA7D-E827-FB07-7F14-6E25CD5F8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9463" y="3098731"/>
            <a:ext cx="439252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u="sng">
                <a:latin typeface="Arial"/>
                <a:cs typeface="Arial"/>
              </a:rPr>
              <a:t>Helpful tips:</a:t>
            </a:r>
            <a:endParaRPr lang="en-US" sz="2000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Have realistic expectations</a:t>
            </a:r>
            <a:endParaRPr lang="en-US" sz="2000" u="sng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Approach w/ an open mind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Speak up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Check in occasionally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Listen carefully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Compromise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Demonstrate courtesy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Be patient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Arial"/>
                <a:cs typeface="Arial"/>
              </a:rPr>
              <a:t>Bring in your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C8A08-146E-2C31-C9B2-978A777993DD}"/>
              </a:ext>
            </a:extLst>
          </p:cNvPr>
          <p:cNvSpPr txBox="1"/>
          <p:nvPr/>
        </p:nvSpPr>
        <p:spPr>
          <a:xfrm>
            <a:off x="149587" y="6346731"/>
            <a:ext cx="120092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222222"/>
                </a:solidFill>
                <a:latin typeface="Proxima Nova"/>
              </a:rPr>
              <a:t>Good friends do not always make good roommates. Good roommates do not always make good friends.</a:t>
            </a:r>
          </a:p>
        </p:txBody>
      </p:sp>
    </p:spTree>
    <p:extLst>
      <p:ext uri="{BB962C8B-B14F-4D97-AF65-F5344CB8AC3E}">
        <p14:creationId xmlns:p14="http://schemas.microsoft.com/office/powerpoint/2010/main" val="2131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29200" y="1394571"/>
            <a:ext cx="5295014" cy="699486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Room Amenities</a:t>
            </a:r>
            <a:endParaRPr lang="en-US" sz="4000" b="1">
              <a:latin typeface="Arial"/>
              <a:cs typeface="Arial"/>
            </a:endParaRPr>
          </a:p>
        </p:txBody>
      </p:sp>
      <p:pic>
        <p:nvPicPr>
          <p:cNvPr id="7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3" y="1421562"/>
            <a:ext cx="3657600" cy="2438400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7000"/>
              </a:srgbClr>
            </a:outerShdw>
          </a:effec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993" y="4038600"/>
            <a:ext cx="3657600" cy="2433425"/>
          </a:xfrm>
          <a:prstGeom prst="rect">
            <a:avLst/>
          </a:prstGeom>
          <a:ln>
            <a:noFill/>
          </a:ln>
          <a:effectLst>
            <a:outerShdw blurRad="1905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44726D-3E92-4F0B-B351-81CA9CE55FBD}"/>
              </a:ext>
            </a:extLst>
          </p:cNvPr>
          <p:cNvSpPr txBox="1"/>
          <p:nvPr/>
        </p:nvSpPr>
        <p:spPr>
          <a:xfrm>
            <a:off x="4419600" y="2235200"/>
            <a:ext cx="7538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Extra-long twin mattress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Desk &amp; 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Space for clothing; dresser, wardrobe, closet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Trash can (recycling bin in some locations)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Internet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Air-conditioned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Check website for full descriptions as different residential communities offer different amenities.</a:t>
            </a:r>
          </a:p>
        </p:txBody>
      </p:sp>
    </p:spTree>
    <p:extLst>
      <p:ext uri="{BB962C8B-B14F-4D97-AF65-F5344CB8AC3E}">
        <p14:creationId xmlns:p14="http://schemas.microsoft.com/office/powerpoint/2010/main" val="24985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9428"/>
            <a:ext cx="2660316" cy="3990475"/>
          </a:xfrm>
          <a:prstGeom prst="rect">
            <a:avLst/>
          </a:prstGeom>
          <a:effectLst>
            <a:outerShdw blurRad="190500" dist="635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589307" y="1675695"/>
            <a:ext cx="7468374" cy="71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1882" tIns="50941" rIns="101882" bIns="50941" anchor="ctr">
            <a:spAutoFit/>
          </a:bodyPr>
          <a:lstStyle/>
          <a:p>
            <a:pPr defTabSz="1019175"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Community Amenities</a:t>
            </a:r>
            <a:endParaRPr lang="en-US" sz="400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493436" y="2491061"/>
            <a:ext cx="8617284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Lounge areas/study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In-unit or community-wide laundry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In-unit or community-wide kitchens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Tobacco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Fitness center in some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Check website for full descriptions as different residential communities offer different amenities.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BE7A-0674-65ED-8830-8AE7E8F2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30" y="1678258"/>
            <a:ext cx="11047140" cy="4404731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rgbClr val="C00000"/>
                </a:solidFill>
                <a:latin typeface="Arial"/>
                <a:cs typeface="Arial"/>
              </a:rPr>
              <a:t>No Tours Available</a:t>
            </a:r>
            <a:br>
              <a:rPr lang="en-US">
                <a:solidFill>
                  <a:srgbClr val="C00000"/>
                </a:solidFill>
                <a:latin typeface="Arial"/>
                <a:cs typeface="Arial"/>
              </a:rPr>
            </a:br>
            <a:br>
              <a:rPr lang="en-US">
                <a:latin typeface="Arial"/>
                <a:cs typeface="Arial"/>
              </a:rPr>
            </a:br>
            <a:r>
              <a:rPr lang="en-US" sz="3600">
                <a:latin typeface="Arial"/>
                <a:cs typeface="Arial"/>
              </a:rPr>
              <a:t>All our residential communities are currently closed for the summer due to summer school, conferences, cleaning, and maintenance.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5226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BC9A34-70AA-A14C-9183-17C8BAA1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29" y="2170805"/>
            <a:ext cx="2794994" cy="438118"/>
          </a:xfr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Move-In Dates</a:t>
            </a:r>
            <a:endParaRPr lang="en-US" sz="2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27152A1F-84F5-6C4E-BF20-AE85B014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96" y="1084065"/>
            <a:ext cx="9666175" cy="90723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All About Move-In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B7531A4-6AF3-384F-DA67-EBC2FDAD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100" y="2750731"/>
            <a:ext cx="279342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First-Years</a:t>
            </a:r>
            <a:endParaRPr lang="en-US" b="1"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Tuesday, August 15</a:t>
            </a:r>
            <a:endParaRPr lang="en-US">
              <a:latin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ea typeface="Calibri"/>
                <a:cs typeface="Arial"/>
              </a:rPr>
              <a:t>Wednesday, August 16</a:t>
            </a:r>
          </a:p>
          <a:p>
            <a:pPr algn="ctr"/>
            <a:r>
              <a:rPr lang="en-US" sz="2000">
                <a:latin typeface="Arial"/>
                <a:cs typeface="Arial"/>
              </a:rPr>
              <a:t>Thursday, August 17</a:t>
            </a:r>
          </a:p>
          <a:p>
            <a:pPr algn="ctr"/>
            <a:endParaRPr lang="en-US" sz="2000">
              <a:latin typeface="Arial"/>
              <a:cs typeface="Arial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D042D57-0C9B-514B-1DF0-026017575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79" y="4231373"/>
            <a:ext cx="279342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>
                <a:latin typeface="Arial"/>
                <a:cs typeface="Arial"/>
              </a:rPr>
              <a:t>Drop &amp; Go</a:t>
            </a:r>
          </a:p>
          <a:p>
            <a:pPr algn="ctr"/>
            <a:r>
              <a:rPr lang="en-US" sz="2000">
                <a:latin typeface="Arial"/>
                <a:cs typeface="Arial"/>
              </a:rPr>
              <a:t>Friday, August 12 &amp;</a:t>
            </a:r>
            <a:endParaRPr lang="en-US">
              <a:latin typeface="Calibri"/>
              <a:cs typeface="Calibri"/>
            </a:endParaRPr>
          </a:p>
          <a:p>
            <a:pPr algn="ctr"/>
            <a:r>
              <a:rPr lang="en-US" sz="2000">
                <a:latin typeface="Arial"/>
                <a:cs typeface="Arial"/>
              </a:rPr>
              <a:t>Saturday, August 13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94C0DAC-B4E1-7E03-7748-1D42D5842D13}"/>
              </a:ext>
            </a:extLst>
          </p:cNvPr>
          <p:cNvSpPr txBox="1">
            <a:spLocks/>
          </p:cNvSpPr>
          <p:nvPr/>
        </p:nvSpPr>
        <p:spPr>
          <a:xfrm>
            <a:off x="7972969" y="2168991"/>
            <a:ext cx="3187900" cy="42621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Move-In Tips</a:t>
            </a:r>
            <a:endParaRPr lang="en-US" sz="2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6CF20F8-4CE2-58E0-35BE-DD8BFA120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481" y="5894735"/>
            <a:ext cx="82907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i="1">
                <a:solidFill>
                  <a:srgbClr val="E00122"/>
                </a:solidFill>
                <a:latin typeface="Arial"/>
                <a:cs typeface="Arial"/>
              </a:rPr>
              <a:t>Be sure to sign-up for a move-in timeslot! </a:t>
            </a:r>
            <a:endParaRPr lang="en-US" sz="2000" i="1">
              <a:solidFill>
                <a:srgbClr val="E00122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US" sz="2000" i="1">
                <a:solidFill>
                  <a:srgbClr val="E00122"/>
                </a:solidFill>
                <a:latin typeface="Arial"/>
                <a:cs typeface="Arial"/>
              </a:rPr>
              <a:t>This will be available via your housing portal in late July/early August.</a:t>
            </a:r>
            <a:endParaRPr lang="en-US" sz="2000" i="1">
              <a:solidFill>
                <a:srgbClr val="E00122"/>
              </a:solidFill>
              <a:ea typeface="Calibri"/>
              <a:cs typeface="Calibri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FED47A-9C14-BEA5-3E97-51270708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4509" y="2756400"/>
            <a:ext cx="47698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Arrive at your scheduled date/time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Pack everything concisely &amp; label with your info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Bring only what you need to start with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Wear comfortable clothing &amp; shoes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Be patient while waiting to check in, elevators, or staff assistance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Be excited for this next step as a Bearcat!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1516CE7D-20FC-59E3-49A7-EE297AE62967}"/>
              </a:ext>
            </a:extLst>
          </p:cNvPr>
          <p:cNvSpPr txBox="1">
            <a:spLocks/>
          </p:cNvSpPr>
          <p:nvPr/>
        </p:nvSpPr>
        <p:spPr>
          <a:xfrm>
            <a:off x="3691253" y="1989830"/>
            <a:ext cx="3568898" cy="80721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Follow All Info Sent by University Housing</a:t>
            </a:r>
            <a:endParaRPr lang="en-US" sz="2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66012D2-6651-A81B-F15B-30DDB13D3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635" y="2911181"/>
            <a:ext cx="407930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"Move in as easy as 1, 2, 3"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Step 1: Check in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Step 2: Unload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Step 3: Park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Bearcat Dash Pass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Follow signage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Arial"/>
                <a:ea typeface="Calibri"/>
                <a:cs typeface="Arial"/>
              </a:rPr>
              <a:t>Need student name, M#, and phone number for cart checkout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CA414A-7EEB-ACE8-6DBC-D21C73866A2B}"/>
              </a:ext>
            </a:extLst>
          </p:cNvPr>
          <p:cNvSpPr txBox="1">
            <a:spLocks/>
          </p:cNvSpPr>
          <p:nvPr/>
        </p:nvSpPr>
        <p:spPr>
          <a:xfrm>
            <a:off x="-36432" y="5436540"/>
            <a:ext cx="3365873" cy="12606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rgbClr val="C00000"/>
                </a:solidFill>
                <a:latin typeface="Arial"/>
                <a:cs typeface="Times New Roman"/>
              </a:rPr>
              <a:t>First-Floor Meetings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Times New Roman"/>
              </a:rPr>
              <a:t>Thursday, August 17 at 4:00 PM </a:t>
            </a:r>
          </a:p>
          <a:p>
            <a:pPr marL="0" indent="0" algn="ctr">
              <a:buNone/>
            </a:pPr>
            <a:endParaRPr lang="en-US" sz="28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07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7AA6-93AA-4D44-B1B3-6508259A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63320"/>
            <a:ext cx="109728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What NOT to Bring</a:t>
            </a:r>
          </a:p>
        </p:txBody>
      </p:sp>
      <p:pic>
        <p:nvPicPr>
          <p:cNvPr id="3" name="Picture 3" descr="A picture containing adapter, connector&#10;&#10;Description automatically generated">
            <a:extLst>
              <a:ext uri="{FF2B5EF4-FFF2-40B4-BE49-F238E27FC236}">
                <a16:creationId xmlns:a16="http://schemas.microsoft.com/office/drawing/2014/main" id="{1B9DD5D3-BB60-A2DD-7A7A-F7726B644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64" y="1922689"/>
            <a:ext cx="2095500" cy="15430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E6AFCF6-0279-F164-9FDC-23907054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604" y="1336221"/>
            <a:ext cx="2505075" cy="25527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C9E1C5C-EBF9-DAD3-2062-785130FB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599" y="2107293"/>
            <a:ext cx="1447800" cy="2552700"/>
          </a:xfrm>
          <a:prstGeom prst="rect">
            <a:avLst/>
          </a:prstGeom>
        </p:spPr>
      </p:pic>
      <p:pic>
        <p:nvPicPr>
          <p:cNvPr id="6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138B59-A774-CA80-8A62-8BECB5BF2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024" y="4326844"/>
            <a:ext cx="1885950" cy="21050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DA3B1CA-421B-DB74-639A-7C8BE6020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217" y="3547306"/>
            <a:ext cx="2143125" cy="2143125"/>
          </a:xfrm>
          <a:prstGeom prst="rect">
            <a:avLst/>
          </a:prstGeom>
        </p:spPr>
      </p:pic>
      <p:pic>
        <p:nvPicPr>
          <p:cNvPr id="8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16FFCB-6055-BA26-94A8-C9734E804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193" y="4295095"/>
            <a:ext cx="2057400" cy="2105025"/>
          </a:xfrm>
          <a:prstGeom prst="rect">
            <a:avLst/>
          </a:prstGeom>
        </p:spPr>
      </p:pic>
      <p:pic>
        <p:nvPicPr>
          <p:cNvPr id="9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78E927-AB72-DD1E-0C6B-EDB14154C5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7514" y="2942771"/>
            <a:ext cx="1984829" cy="188867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7E8A3CAD-855C-FA1E-FA17-C04879C85B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095" y="4708525"/>
            <a:ext cx="1914525" cy="1885950"/>
          </a:xfrm>
          <a:prstGeom prst="rect">
            <a:avLst/>
          </a:prstGeom>
        </p:spPr>
      </p:pic>
      <p:pic>
        <p:nvPicPr>
          <p:cNvPr id="11" name="Picture 11" descr="A picture containing griddle, case&#10;&#10;Description automatically generated">
            <a:extLst>
              <a:ext uri="{FF2B5EF4-FFF2-40B4-BE49-F238E27FC236}">
                <a16:creationId xmlns:a16="http://schemas.microsoft.com/office/drawing/2014/main" id="{3A5C5685-25B4-1502-C1B6-2034CA775C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8424" y="2065929"/>
            <a:ext cx="2207986" cy="16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94AA-1996-4292-B7E9-7ED8C5BE1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90" y="992717"/>
            <a:ext cx="10972800" cy="1143000"/>
          </a:xfrm>
        </p:spPr>
        <p:txBody>
          <a:bodyPr/>
          <a:lstStyle/>
          <a:p>
            <a:r>
              <a:rPr lang="en-US">
                <a:solidFill>
                  <a:srgbClr val="C00000"/>
                </a:solidFill>
                <a:latin typeface="Arial"/>
                <a:cs typeface="Arial"/>
              </a:rPr>
              <a:t>What to Bring</a:t>
            </a:r>
          </a:p>
        </p:txBody>
      </p:sp>
      <p:pic>
        <p:nvPicPr>
          <p:cNvPr id="13" name="Picture 13" descr="Green Towels Free Stock Photo - Public Domain Pictures">
            <a:extLst>
              <a:ext uri="{FF2B5EF4-FFF2-40B4-BE49-F238E27FC236}">
                <a16:creationId xmlns:a16="http://schemas.microsoft.com/office/drawing/2014/main" id="{A6C135CA-CBBA-AA93-F65B-B4C4B03ED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550168"/>
            <a:ext cx="2743199" cy="2275998"/>
          </a:xfrm>
          <a:prstGeom prst="rect">
            <a:avLst/>
          </a:prstGeom>
        </p:spPr>
      </p:pic>
      <p:pic>
        <p:nvPicPr>
          <p:cNvPr id="14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DB04C62E-C48E-907C-1674-89B116A68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98067" y="2033768"/>
            <a:ext cx="1960033" cy="1710965"/>
          </a:xfrm>
          <a:prstGeom prst="rect">
            <a:avLst/>
          </a:prstGeom>
        </p:spPr>
      </p:pic>
      <p:pic>
        <p:nvPicPr>
          <p:cNvPr id="17" name="Picture 17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0DBECC76-8E52-664D-9DC2-5ABC298D9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33317" y="1718121"/>
            <a:ext cx="2743200" cy="2109426"/>
          </a:xfrm>
          <a:prstGeom prst="rect">
            <a:avLst/>
          </a:prstGeom>
        </p:spPr>
      </p:pic>
      <p:pic>
        <p:nvPicPr>
          <p:cNvPr id="20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EAD35086-5B3F-3559-54AA-D065761F40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52234" y="2458590"/>
            <a:ext cx="1960033" cy="1506903"/>
          </a:xfrm>
          <a:prstGeom prst="rect">
            <a:avLst/>
          </a:prstGeom>
        </p:spPr>
      </p:pic>
      <p:pic>
        <p:nvPicPr>
          <p:cNvPr id="23" name="Picture 23" descr="A picture containing indoor, basket, accessory, bag&#10;&#10;Description automatically generated">
            <a:extLst>
              <a:ext uri="{FF2B5EF4-FFF2-40B4-BE49-F238E27FC236}">
                <a16:creationId xmlns:a16="http://schemas.microsoft.com/office/drawing/2014/main" id="{07AD4111-4095-B62B-9916-36C7B0C77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567" y="4606656"/>
            <a:ext cx="1811867" cy="1994437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54F73114-2E98-2F3B-F187-C6303D988A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9401" y="4137461"/>
            <a:ext cx="2076450" cy="2033246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B20737E2-AD49-C245-EBD1-7A1D87E5F2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50567" y="4259541"/>
            <a:ext cx="1875367" cy="179967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3C0B4F32-3258-43A3-A4DB-D244239CE6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399" y="4258733"/>
            <a:ext cx="1991784" cy="19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7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BC9A34-70AA-A14C-9183-17C8BAA1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238" y="2935367"/>
            <a:ext cx="3187900" cy="426212"/>
          </a:xfr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Available Online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27152A1F-84F5-6C4E-BF20-AE85B014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255" y="1529269"/>
            <a:ext cx="9666175" cy="9072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  <a:latin typeface="Open Sans"/>
                <a:ea typeface="Open Sans"/>
                <a:cs typeface="Open Sans"/>
              </a:rPr>
              <a:t>Review the Guide to University Living</a:t>
            </a:r>
            <a:endParaRPr lang="en-US"/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B7531A4-6AF3-384F-DA67-EBC2FDAD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506" y="3107918"/>
            <a:ext cx="2793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000" b="1">
              <a:latin typeface="Arial"/>
              <a:cs typeface="Arial"/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F94C0DAC-B4E1-7E03-7748-1D42D5842D13}"/>
              </a:ext>
            </a:extLst>
          </p:cNvPr>
          <p:cNvSpPr txBox="1">
            <a:spLocks/>
          </p:cNvSpPr>
          <p:nvPr/>
        </p:nvSpPr>
        <p:spPr>
          <a:xfrm>
            <a:off x="5368212" y="2943199"/>
            <a:ext cx="3187900" cy="42621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What's Included?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96CF20F8-4CE2-58E0-35BE-DD8BFA120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648" y="5802131"/>
            <a:ext cx="82907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2000" i="1">
              <a:solidFill>
                <a:srgbClr val="E00122"/>
              </a:solidFill>
              <a:latin typeface="Arial"/>
              <a:ea typeface="Calibri"/>
              <a:cs typeface="Arial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87FED47A-9C14-BEA5-3E97-51270708C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053" y="3687800"/>
            <a:ext cx="668541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Tips for living with roommates/suitemates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Who to contact for assistance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Mail and package handling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cs typeface="Arial"/>
              </a:rPr>
              <a:t>Safety tips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latin typeface="Arial"/>
                <a:ea typeface="Calibri"/>
                <a:cs typeface="Arial"/>
              </a:rPr>
              <a:t>Residential Communities Rules and Regulations</a:t>
            </a: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Arial"/>
              <a:ea typeface="Calibri"/>
              <a:cs typeface="Arial"/>
            </a:endParaRPr>
          </a:p>
        </p:txBody>
      </p:sp>
      <p:pic>
        <p:nvPicPr>
          <p:cNvPr id="2" name="Picture 4" descr="Qr code&#10;&#10;Description automatically generated">
            <a:extLst>
              <a:ext uri="{FF2B5EF4-FFF2-40B4-BE49-F238E27FC236}">
                <a16:creationId xmlns:a16="http://schemas.microsoft.com/office/drawing/2014/main" id="{8C8834F6-E69B-6D6B-B9ED-364E87D7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71" y="359790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06915-A689-4207-03BB-0B9D407E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11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Questions about assignments, room &amp; board charges, or meal plan?</a:t>
            </a:r>
            <a:endParaRPr lang="en-US" err="1"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8A3E03C-CC79-55D1-B4A8-C5D9848B9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849" y="3384731"/>
            <a:ext cx="7176090" cy="3262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latin typeface="Arial"/>
                <a:cs typeface="Arial"/>
              </a:rPr>
              <a:t>Stop by Housing &amp; Food Services</a:t>
            </a: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Hours 8:30 AM-5:00 PM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br>
              <a:rPr lang="en-US" b="1" dirty="0"/>
            </a:br>
            <a:r>
              <a:rPr lang="en-US" sz="2800" i="1" dirty="0">
                <a:solidFill>
                  <a:schemeClr val="tx1"/>
                </a:solidFill>
                <a:latin typeface="Arial"/>
                <a:cs typeface="Arial"/>
              </a:rPr>
              <a:t>Marian Spencer Hall – 1st Floor</a:t>
            </a:r>
            <a:endParaRPr lang="en-US" sz="280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i="1" dirty="0">
                <a:solidFill>
                  <a:schemeClr val="tx1"/>
                </a:solidFill>
                <a:latin typeface="Arial"/>
                <a:cs typeface="Arial"/>
              </a:rPr>
              <a:t>Enter on the side from University Avenue &amp; take the elevator to the left.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i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b="1" i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2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AFC6-98BE-41E5-8447-57496C9FF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077" y="1674054"/>
            <a:ext cx="5652091" cy="27049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latin typeface="Arial"/>
                <a:cs typeface="Arial"/>
              </a:rPr>
              <a:t>Housing &amp; Food Services</a:t>
            </a:r>
            <a:br>
              <a:rPr lang="en-US" b="1"/>
            </a:br>
            <a:r>
              <a:rPr lang="en-US" sz="2000" i="1">
                <a:latin typeface="Arial"/>
                <a:cs typeface="Arial"/>
              </a:rPr>
              <a:t>Contact for room and board related charges, housing application process, meal plans.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513-556-6461</a:t>
            </a:r>
            <a:br>
              <a:rPr lang="en-US" sz="2400"/>
            </a:br>
            <a:r>
              <a:rPr lang="en-US" sz="2400">
                <a:latin typeface="Arial"/>
                <a:cs typeface="Arial"/>
              </a:rPr>
              <a:t>Housing: </a:t>
            </a:r>
            <a:r>
              <a:rPr lang="en-US" sz="2400">
                <a:latin typeface="Arial"/>
                <a:cs typeface="Arial"/>
                <a:hlinkClick r:id="rId2"/>
              </a:rPr>
              <a:t>uchousing@uc.edu</a:t>
            </a:r>
            <a:br>
              <a:rPr lang="en-US" sz="2400"/>
            </a:br>
            <a:r>
              <a:rPr lang="en-US" sz="2400">
                <a:latin typeface="Arial"/>
                <a:cs typeface="Arial"/>
              </a:rPr>
              <a:t>Food: </a:t>
            </a:r>
            <a:r>
              <a:rPr lang="en-US" sz="2400">
                <a:latin typeface="Arial"/>
                <a:cs typeface="Arial"/>
                <a:hlinkClick r:id="rId3"/>
              </a:rPr>
              <a:t>ucfood@uc.edu</a:t>
            </a:r>
            <a:endParaRPr lang="en-US" sz="240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>
              <a:solidFill>
                <a:srgbClr val="221E1F"/>
              </a:solidFill>
              <a:latin typeface="Arial"/>
              <a:cs typeface="Times New Roman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4EA19B-D666-4710-A481-E2A84912ECE4}"/>
              </a:ext>
            </a:extLst>
          </p:cNvPr>
          <p:cNvSpPr txBox="1">
            <a:spLocks/>
          </p:cNvSpPr>
          <p:nvPr/>
        </p:nvSpPr>
        <p:spPr>
          <a:xfrm>
            <a:off x="6136917" y="1716443"/>
            <a:ext cx="5305447" cy="2357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b="1">
                <a:latin typeface="Arial"/>
                <a:cs typeface="Arial"/>
              </a:rPr>
              <a:t>Resident Education &amp; Development</a:t>
            </a:r>
            <a:br>
              <a:rPr lang="en-US" b="1"/>
            </a:br>
            <a:r>
              <a:rPr lang="en-US" sz="2000" i="1">
                <a:latin typeface="Arial"/>
                <a:cs typeface="Arial"/>
              </a:rPr>
              <a:t>Contact for support and guidance related to the residential experience.</a:t>
            </a:r>
            <a:br>
              <a:rPr lang="en-US"/>
            </a:br>
            <a:r>
              <a:rPr lang="en-US" sz="2400">
                <a:latin typeface="Arial"/>
                <a:cs typeface="Arial"/>
              </a:rPr>
              <a:t>513-556-6461</a:t>
            </a:r>
            <a:br>
              <a:rPr lang="en-US" sz="2400"/>
            </a:br>
            <a:r>
              <a:rPr lang="en-US" sz="2400">
                <a:latin typeface="Arial"/>
                <a:cs typeface="Arial"/>
                <a:hlinkClick r:id="rId4"/>
              </a:rPr>
              <a:t>resedev@uc.edu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486FB-2A2D-4B95-B83A-BB0E62A39504}"/>
              </a:ext>
            </a:extLst>
          </p:cNvPr>
          <p:cNvSpPr txBox="1"/>
          <p:nvPr/>
        </p:nvSpPr>
        <p:spPr>
          <a:xfrm>
            <a:off x="581629" y="6230884"/>
            <a:ext cx="51104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latin typeface="Arial"/>
                <a:cs typeface="Arial"/>
              </a:rPr>
              <a:t>Website: </a:t>
            </a:r>
            <a:r>
              <a:rPr lang="en-US" sz="3200">
                <a:solidFill>
                  <a:srgbClr val="E00122"/>
                </a:solidFill>
                <a:latin typeface="Arial"/>
                <a:cs typeface="Arial"/>
              </a:rPr>
              <a:t>uc.edu/housing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AB2CD-2446-C88A-A505-5A7B7F86470C}"/>
              </a:ext>
            </a:extLst>
          </p:cNvPr>
          <p:cNvSpPr txBox="1"/>
          <p:nvPr/>
        </p:nvSpPr>
        <p:spPr>
          <a:xfrm>
            <a:off x="6212114" y="6230258"/>
            <a:ext cx="51471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latin typeface="Arial"/>
                <a:cs typeface="Segoe UI"/>
              </a:rPr>
              <a:t>Instagram:</a:t>
            </a:r>
            <a:r>
              <a:rPr lang="en-US" sz="3200" b="1">
                <a:solidFill>
                  <a:srgbClr val="E00122"/>
                </a:solidFill>
                <a:latin typeface="Arial"/>
                <a:cs typeface="Segoe UI"/>
              </a:rPr>
              <a:t> </a:t>
            </a:r>
            <a:r>
              <a:rPr lang="en-US" sz="3200">
                <a:solidFill>
                  <a:srgbClr val="E00122"/>
                </a:solidFill>
                <a:latin typeface="Arial"/>
                <a:cs typeface="Segoe UI"/>
              </a:rPr>
              <a:t>@uofcincy_red</a:t>
            </a:r>
            <a:endParaRPr lang="en-US" sz="3200" b="1">
              <a:solidFill>
                <a:srgbClr val="E00122"/>
              </a:solidFill>
              <a:latin typeface="Arial"/>
              <a:cs typeface="Segoe UI"/>
            </a:endParaRPr>
          </a:p>
        </p:txBody>
      </p:sp>
      <p:pic>
        <p:nvPicPr>
          <p:cNvPr id="7" name="Picture 7" descr="Qr code&#10;&#10;Description automatically generated">
            <a:extLst>
              <a:ext uri="{FF2B5EF4-FFF2-40B4-BE49-F238E27FC236}">
                <a16:creationId xmlns:a16="http://schemas.microsoft.com/office/drawing/2014/main" id="{7884B7E2-9EED-3127-5F59-4BD262825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192" y="4203141"/>
            <a:ext cx="1972129" cy="1972129"/>
          </a:xfrm>
          <a:prstGeom prst="rect">
            <a:avLst/>
          </a:prstGeom>
        </p:spPr>
      </p:pic>
      <p:pic>
        <p:nvPicPr>
          <p:cNvPr id="8" name="Picture 8" descr="Qr code&#10;&#10;Description automatically generated">
            <a:extLst>
              <a:ext uri="{FF2B5EF4-FFF2-40B4-BE49-F238E27FC236}">
                <a16:creationId xmlns:a16="http://schemas.microsoft.com/office/drawing/2014/main" id="{40D2B867-2CDA-CDB8-4310-E7BE268FE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862" y="4206631"/>
            <a:ext cx="2078893" cy="20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 dirty="0">
                <a:latin typeface="Open Sans ExtraBold"/>
                <a:ea typeface="Open Sans ExtraBold"/>
                <a:cs typeface="Open Sans ExtraBold"/>
              </a:rPr>
              <a:t>Concurrent Session Block 2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 dirty="0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 dirty="0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 dirty="0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9F316702-C42B-823D-0879-E22CEDFAF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0" y="211490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0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9084-EB9F-24A9-201B-D0BEA7B6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3098801"/>
            <a:ext cx="7391400" cy="338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Please scan the QR code using your phone's camera to be entered into the Closing Ceremony raffle. </a:t>
            </a: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*must be present at Closing Ceremony to win</a:t>
            </a:r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1CE0087-E38E-5EBF-376F-E3AD0E953AF0}"/>
              </a:ext>
            </a:extLst>
          </p:cNvPr>
          <p:cNvSpPr txBox="1">
            <a:spLocks/>
          </p:cNvSpPr>
          <p:nvPr/>
        </p:nvSpPr>
        <p:spPr>
          <a:xfrm>
            <a:off x="421392" y="2008891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 dirty="0">
                <a:latin typeface="Open Sans ExtraBold"/>
                <a:ea typeface="Open Sans ExtraBold"/>
                <a:cs typeface="Open Sans ExtraBold"/>
              </a:rPr>
              <a:t>Concurrent Session Block 1</a:t>
            </a:r>
            <a:endParaRPr lang="en-US" dirty="0"/>
          </a:p>
        </p:txBody>
      </p:sp>
      <p:pic>
        <p:nvPicPr>
          <p:cNvPr id="5" name="Picture 5" descr="Qr code&#10;&#10;Description automatically generated">
            <a:extLst>
              <a:ext uri="{FF2B5EF4-FFF2-40B4-BE49-F238E27FC236}">
                <a16:creationId xmlns:a16="http://schemas.microsoft.com/office/drawing/2014/main" id="{68798C1A-D8D0-02AF-12EB-F14034E36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686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9084-EB9F-24A9-201B-D0BEA7B6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3098801"/>
            <a:ext cx="7391400" cy="338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Please scan the QR code using your phone's camera to be entered into the Closing Ceremony raffle. </a:t>
            </a: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*must be present at Closing Ceremony to win</a:t>
            </a:r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1CE0087-E38E-5EBF-376F-E3AD0E953AF0}"/>
              </a:ext>
            </a:extLst>
          </p:cNvPr>
          <p:cNvSpPr txBox="1">
            <a:spLocks/>
          </p:cNvSpPr>
          <p:nvPr/>
        </p:nvSpPr>
        <p:spPr>
          <a:xfrm>
            <a:off x="421392" y="2008891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 dirty="0">
                <a:latin typeface="Open Sans ExtraBold"/>
                <a:ea typeface="Open Sans ExtraBold"/>
                <a:cs typeface="Open Sans ExtraBold"/>
              </a:rPr>
              <a:t>Concurrent Session Block 2</a:t>
            </a:r>
            <a:endParaRPr lang="en-US" dirty="0"/>
          </a:p>
        </p:txBody>
      </p:sp>
      <p:pic>
        <p:nvPicPr>
          <p:cNvPr id="2" name="Picture 5" descr="Qr code&#10;&#10;Description automatically generated">
            <a:extLst>
              <a:ext uri="{FF2B5EF4-FFF2-40B4-BE49-F238E27FC236}">
                <a16:creationId xmlns:a16="http://schemas.microsoft.com/office/drawing/2014/main" id="{79D86EFA-2B70-B71D-C851-BD2A57CD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287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69084-EB9F-24A9-201B-D0BEA7B62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3098801"/>
            <a:ext cx="7391400" cy="3382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 dirty="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Please scan the QR code using your phone's camera to be entered into the Closing Ceremony raffle. </a:t>
            </a: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 sz="2200" dirty="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 marL="457200" lvl="1" indent="0">
              <a:lnSpc>
                <a:spcPct val="90000"/>
              </a:lnSpc>
              <a:spcBef>
                <a:spcPts val="500"/>
              </a:spcBef>
              <a:buNone/>
            </a:pPr>
            <a:r>
              <a:rPr lang="en-US" sz="2200" b="1" i="1">
                <a:solidFill>
                  <a:srgbClr val="000000"/>
                </a:solidFill>
                <a:latin typeface="Tahoma"/>
                <a:ea typeface="Tahoma"/>
                <a:cs typeface="Tahoma"/>
              </a:rPr>
              <a:t>*must be present at Closing Ceremony to win</a:t>
            </a:r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A1CE0087-E38E-5EBF-376F-E3AD0E953AF0}"/>
              </a:ext>
            </a:extLst>
          </p:cNvPr>
          <p:cNvSpPr txBox="1">
            <a:spLocks/>
          </p:cNvSpPr>
          <p:nvPr/>
        </p:nvSpPr>
        <p:spPr>
          <a:xfrm>
            <a:off x="421392" y="2008891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 dirty="0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 dirty="0"/>
          </a:p>
        </p:txBody>
      </p:sp>
      <p:pic>
        <p:nvPicPr>
          <p:cNvPr id="2" name="Picture 5" descr="Qr code&#10;&#10;Description automatically generated">
            <a:extLst>
              <a:ext uri="{FF2B5EF4-FFF2-40B4-BE49-F238E27FC236}">
                <a16:creationId xmlns:a16="http://schemas.microsoft.com/office/drawing/2014/main" id="{2476F655-16DC-8656-E4CC-2D3C9B151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28829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3E5FE6E8-4198-8B80-5705-C8DAE5691699}"/>
              </a:ext>
            </a:extLst>
          </p:cNvPr>
          <p:cNvSpPr txBox="1">
            <a:spLocks/>
          </p:cNvSpPr>
          <p:nvPr/>
        </p:nvSpPr>
        <p:spPr>
          <a:xfrm>
            <a:off x="473630" y="1415585"/>
            <a:ext cx="724832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en-US" sz="3200" b="1" dirty="0">
                <a:latin typeface="Open Sans ExtraBold"/>
                <a:ea typeface="Open Sans ExtraBold"/>
                <a:cs typeface="Open Sans ExtraBold"/>
              </a:rPr>
              <a:t>Concurrent Session Block 3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E45E05-ACDC-A492-EB74-2F80981A1D73}"/>
              </a:ext>
            </a:extLst>
          </p:cNvPr>
          <p:cNvSpPr txBox="1">
            <a:spLocks/>
          </p:cNvSpPr>
          <p:nvPr/>
        </p:nvSpPr>
        <p:spPr>
          <a:xfrm>
            <a:off x="3101627" y="2550562"/>
            <a:ext cx="7844324" cy="33792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r>
              <a:rPr lang="en-US" altLang="en-US" sz="2200" b="1" i="1" dirty="0">
                <a:latin typeface="Tahoma"/>
                <a:ea typeface="Tahoma"/>
                <a:cs typeface="Tahoma"/>
              </a:rPr>
              <a:t>Please scan the QR code using your phone's camera to be entered into the Closing Ceremony raffle. </a:t>
            </a:r>
          </a:p>
          <a:p>
            <a:pPr lvl="1" algn="l"/>
            <a:endParaRPr lang="en-US" altLang="en-US" sz="2200" b="1" i="1" dirty="0">
              <a:latin typeface="Tahoma"/>
              <a:ea typeface="Tahoma"/>
              <a:cs typeface="Tahoma"/>
            </a:endParaRPr>
          </a:p>
          <a:p>
            <a:pPr lvl="1" algn="l"/>
            <a:r>
              <a:rPr lang="en-US" altLang="en-US" sz="2200" b="1" i="1" dirty="0">
                <a:latin typeface="Tahoma"/>
                <a:ea typeface="Tahoma"/>
                <a:cs typeface="Tahoma"/>
              </a:rPr>
              <a:t>*must be present at Closing Ceremony to win</a:t>
            </a:r>
          </a:p>
        </p:txBody>
      </p:sp>
      <p:pic>
        <p:nvPicPr>
          <p:cNvPr id="2" name="Picture 2" descr="Qr code&#10;&#10;Description automatically generated">
            <a:extLst>
              <a:ext uri="{FF2B5EF4-FFF2-40B4-BE49-F238E27FC236}">
                <a16:creationId xmlns:a16="http://schemas.microsoft.com/office/drawing/2014/main" id="{E4390783-8795-B15A-8D4D-77593C906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2" y="218679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5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234" y="1167161"/>
            <a:ext cx="7831874" cy="8382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What is University Housing?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94562" y="2900354"/>
            <a:ext cx="4758076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i="1" dirty="0">
                <a:ea typeface="+mn-lt"/>
                <a:cs typeface="+mn-lt"/>
              </a:rPr>
              <a:t>A partnership between Housing and Food Services, and Resident Education and Development.</a:t>
            </a:r>
            <a:endParaRPr lang="en-US" sz="2800" dirty="0">
              <a:ea typeface="+mn-lt"/>
              <a:cs typeface="+mn-l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A319A2-DDF7-44AC-AA31-DD3437A362EA}"/>
              </a:ext>
            </a:extLst>
          </p:cNvPr>
          <p:cNvSpPr/>
          <p:nvPr/>
        </p:nvSpPr>
        <p:spPr>
          <a:xfrm>
            <a:off x="694660" y="2847753"/>
            <a:ext cx="3854301" cy="386316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C03C30-75D8-44A5-8AF2-0C6BDD8F4A1A}"/>
              </a:ext>
            </a:extLst>
          </p:cNvPr>
          <p:cNvSpPr txBox="1"/>
          <p:nvPr/>
        </p:nvSpPr>
        <p:spPr>
          <a:xfrm>
            <a:off x="1507135" y="4072619"/>
            <a:ext cx="1539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Housing</a:t>
            </a:r>
          </a:p>
          <a:p>
            <a:pPr algn="ctr"/>
            <a:r>
              <a:rPr lang="en-US" b="1">
                <a:latin typeface="Arial Narrow"/>
              </a:rPr>
              <a:t>Agreement</a:t>
            </a:r>
            <a:endParaRPr lang="en-US" b="1">
              <a:latin typeface="Arial Narrow"/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80C440-1148-4FB5-ABD0-4ACEC3F3387A}"/>
              </a:ext>
            </a:extLst>
          </p:cNvPr>
          <p:cNvSpPr/>
          <p:nvPr/>
        </p:nvSpPr>
        <p:spPr>
          <a:xfrm>
            <a:off x="2927497" y="2847752"/>
            <a:ext cx="3854301" cy="386316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E9DA23-CD3D-416C-89AB-657763F737D4}"/>
              </a:ext>
            </a:extLst>
          </p:cNvPr>
          <p:cNvSpPr txBox="1"/>
          <p:nvPr/>
        </p:nvSpPr>
        <p:spPr>
          <a:xfrm>
            <a:off x="1878006" y="6052298"/>
            <a:ext cx="12690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Business</a:t>
            </a:r>
          </a:p>
          <a:p>
            <a:pPr algn="ctr"/>
            <a:r>
              <a:rPr lang="en-US" b="1">
                <a:latin typeface="Arial Narrow"/>
              </a:rPr>
              <a:t>Functions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97E73-DB4B-4B3C-91A7-B6DCDEEEE470}"/>
              </a:ext>
            </a:extLst>
          </p:cNvPr>
          <p:cNvSpPr txBox="1"/>
          <p:nvPr/>
        </p:nvSpPr>
        <p:spPr>
          <a:xfrm>
            <a:off x="1050693" y="3409600"/>
            <a:ext cx="11711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Dining Services</a:t>
            </a:r>
            <a:endParaRPr lang="en-US" sz="2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F5149A-3B6B-4405-A867-6DDA1A6999EB}"/>
              </a:ext>
            </a:extLst>
          </p:cNvPr>
          <p:cNvSpPr txBox="1"/>
          <p:nvPr/>
        </p:nvSpPr>
        <p:spPr>
          <a:xfrm>
            <a:off x="1279292" y="5366244"/>
            <a:ext cx="1517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Initial 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</a:rPr>
              <a:t>Assignments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C2A915-CD08-4156-BB23-AE93448DC672}"/>
              </a:ext>
            </a:extLst>
          </p:cNvPr>
          <p:cNvSpPr txBox="1"/>
          <p:nvPr/>
        </p:nvSpPr>
        <p:spPr>
          <a:xfrm>
            <a:off x="214422" y="225232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HOUSING AND </a:t>
            </a:r>
            <a:endParaRPr lang="en-US"/>
          </a:p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FOOD </a:t>
            </a:r>
            <a:r>
              <a:rPr lang="en-US">
                <a:latin typeface="Arial"/>
                <a:cs typeface="Segoe UI"/>
              </a:rPr>
              <a:t>​</a:t>
            </a:r>
            <a:r>
              <a:rPr lang="en-US" b="1" cap="all">
                <a:solidFill>
                  <a:srgbClr val="C00000"/>
                </a:solidFill>
                <a:latin typeface="Arial"/>
                <a:cs typeface="Segoe UI"/>
              </a:rPr>
              <a:t>SERVICES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A552A-C6E2-4525-992A-BFD49FB34D42}"/>
              </a:ext>
            </a:extLst>
          </p:cNvPr>
          <p:cNvSpPr txBox="1"/>
          <p:nvPr/>
        </p:nvSpPr>
        <p:spPr>
          <a:xfrm>
            <a:off x="4237073" y="2252331"/>
            <a:ext cx="3381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</a:rPr>
              <a:t>RESIDENT EDUCATION 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r>
              <a:rPr lang="en-US" b="1" cap="all">
                <a:solidFill>
                  <a:srgbClr val="C00000"/>
                </a:solidFill>
                <a:latin typeface="Arial"/>
              </a:rPr>
              <a:t>AND DEVELOPMENT</a:t>
            </a:r>
            <a:endParaRPr lang="en-US"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AD91BC-BD66-4192-A48A-C51D5D430224}"/>
              </a:ext>
            </a:extLst>
          </p:cNvPr>
          <p:cNvSpPr txBox="1"/>
          <p:nvPr/>
        </p:nvSpPr>
        <p:spPr>
          <a:xfrm>
            <a:off x="2982273" y="3935657"/>
            <a:ext cx="14933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Student Quality of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47F1B3-DBFC-463B-A392-DDF9DE44B4D0}"/>
              </a:ext>
            </a:extLst>
          </p:cNvPr>
          <p:cNvSpPr txBox="1"/>
          <p:nvPr/>
        </p:nvSpPr>
        <p:spPr>
          <a:xfrm>
            <a:off x="2960502" y="5082960"/>
            <a:ext cx="14933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Student Support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8E8A37-5DB6-456C-845F-7FBF3DA4318D}"/>
              </a:ext>
            </a:extLst>
          </p:cNvPr>
          <p:cNvSpPr txBox="1"/>
          <p:nvPr/>
        </p:nvSpPr>
        <p:spPr>
          <a:xfrm>
            <a:off x="4583740" y="4296910"/>
            <a:ext cx="10716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Problem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  <a:cs typeface="Calibri"/>
              </a:rPr>
              <a:t>Solving</a:t>
            </a:r>
            <a:endParaRPr lang="en-US" sz="2400">
              <a:latin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420A31-9494-4FCF-8637-6AF22A17763D}"/>
              </a:ext>
            </a:extLst>
          </p:cNvPr>
          <p:cNvSpPr txBox="1"/>
          <p:nvPr/>
        </p:nvSpPr>
        <p:spPr>
          <a:xfrm>
            <a:off x="4928537" y="3547316"/>
            <a:ext cx="15748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Community Development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50ECB5-14C7-42D8-A21E-6663E0FABD8A}"/>
              </a:ext>
            </a:extLst>
          </p:cNvPr>
          <p:cNvSpPr txBox="1"/>
          <p:nvPr/>
        </p:nvSpPr>
        <p:spPr>
          <a:xfrm>
            <a:off x="4275647" y="5636867"/>
            <a:ext cx="169462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Educational </a:t>
            </a:r>
            <a:br>
              <a:rPr lang="en-US" b="1">
                <a:latin typeface="Arial Narrow"/>
                <a:cs typeface="Calibri"/>
              </a:rPr>
            </a:br>
            <a:r>
              <a:rPr lang="en-US" b="1">
                <a:latin typeface="Arial Narrow"/>
                <a:cs typeface="Calibri"/>
              </a:rPr>
              <a:t>&amp; Social</a:t>
            </a:r>
            <a:endParaRPr lang="en-US" sz="2400">
              <a:latin typeface="Calibri"/>
              <a:cs typeface="Calibri"/>
            </a:endParaRPr>
          </a:p>
          <a:p>
            <a:pPr algn="ctr"/>
            <a:r>
              <a:rPr lang="en-US" b="1">
                <a:latin typeface="Arial Narrow"/>
                <a:cs typeface="Calibri"/>
              </a:rPr>
              <a:t>Programming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FAE62-3054-4EF6-BD8A-F69A12A09BA6}"/>
              </a:ext>
            </a:extLst>
          </p:cNvPr>
          <p:cNvSpPr txBox="1"/>
          <p:nvPr/>
        </p:nvSpPr>
        <p:spPr>
          <a:xfrm>
            <a:off x="1946612" y="2904553"/>
            <a:ext cx="14584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Application Process</a:t>
            </a:r>
            <a:endParaRPr lang="en-US" sz="24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5DF948-6213-4F63-8B9D-15D1274816BB}"/>
              </a:ext>
            </a:extLst>
          </p:cNvPr>
          <p:cNvSpPr txBox="1"/>
          <p:nvPr/>
        </p:nvSpPr>
        <p:spPr>
          <a:xfrm>
            <a:off x="545898" y="4756897"/>
            <a:ext cx="1803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</a:rPr>
              <a:t>Service Center Operations</a:t>
            </a:r>
            <a:endParaRPr lang="en-US"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145789A-447D-4170-A098-48780EDC16BA}"/>
              </a:ext>
            </a:extLst>
          </p:cNvPr>
          <p:cNvSpPr txBox="1"/>
          <p:nvPr/>
        </p:nvSpPr>
        <p:spPr>
          <a:xfrm>
            <a:off x="4232611" y="2905311"/>
            <a:ext cx="14007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Resident Advisors</a:t>
            </a:r>
            <a:endParaRPr lang="en-US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2B1689-5F8B-4767-889C-AA6A8B61BBC1}"/>
              </a:ext>
            </a:extLst>
          </p:cNvPr>
          <p:cNvSpPr txBox="1"/>
          <p:nvPr/>
        </p:nvSpPr>
        <p:spPr>
          <a:xfrm>
            <a:off x="5122960" y="4977900"/>
            <a:ext cx="16214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 Narrow"/>
                <a:cs typeface="Calibri"/>
              </a:rPr>
              <a:t>Living-Learning Communities</a:t>
            </a:r>
            <a:endParaRPr 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82F37-6C8E-4DC1-6D3A-D4D93AD1DCE4}"/>
              </a:ext>
            </a:extLst>
          </p:cNvPr>
          <p:cNvSpPr/>
          <p:nvPr/>
        </p:nvSpPr>
        <p:spPr>
          <a:xfrm>
            <a:off x="7450025" y="5202663"/>
            <a:ext cx="4307922" cy="9787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2400" b="1" i="1" dirty="0">
                <a:solidFill>
                  <a:srgbClr val="C00000"/>
                </a:solidFill>
                <a:latin typeface="Arial"/>
                <a:cs typeface="Arial"/>
              </a:rPr>
              <a:t>All of us can assist students and parents in getting the help they need.</a:t>
            </a:r>
          </a:p>
        </p:txBody>
      </p:sp>
    </p:spTree>
    <p:extLst>
      <p:ext uri="{BB962C8B-B14F-4D97-AF65-F5344CB8AC3E}">
        <p14:creationId xmlns:p14="http://schemas.microsoft.com/office/powerpoint/2010/main" val="2422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 b="11551"/>
          <a:stretch/>
        </p:blipFill>
        <p:spPr>
          <a:xfrm>
            <a:off x="756286" y="2377857"/>
            <a:ext cx="3088619" cy="2194143"/>
          </a:xfrm>
          <a:prstGeom prst="rect">
            <a:avLst/>
          </a:prstGeom>
          <a:effectLst>
            <a:outerShdw blurRad="190500" dist="63500" dir="2700000" algn="ctr" rotWithShape="0">
              <a:srgbClr val="000000">
                <a:alpha val="67000"/>
              </a:srgbClr>
            </a:outerShdw>
          </a:effectLst>
        </p:spPr>
      </p:pic>
      <p:pic>
        <p:nvPicPr>
          <p:cNvPr id="1026" name="Picture 2" descr="L:\Photos\Housing\Residence Hall Exteriors\Turner-Schneider\Housing_JEFFERSON overhe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6" y="4644555"/>
            <a:ext cx="3096637" cy="2064424"/>
          </a:xfrm>
          <a:prstGeom prst="rect">
            <a:avLst/>
          </a:prstGeom>
          <a:noFill/>
          <a:effectLst>
            <a:outerShdw blurRad="190500" dist="63500" dir="2700000" algn="tl" rotWithShape="0">
              <a:prstClr val="black">
                <a:alpha val="67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43960" y="2228509"/>
            <a:ext cx="7895640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Greater retention rate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Cultural awareness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Higher level of student satisfaction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Growth in leadership and interpersonal skills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More likely to be involved on campus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Close to resources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Always a program or event to attend</a:t>
            </a:r>
          </a:p>
          <a:p>
            <a:pPr marL="461645" indent="-461645" defTabSz="1019175">
              <a:spcBef>
                <a:spcPct val="50000"/>
              </a:spcBef>
              <a:buFont typeface="Wingdings,Sans-Serif" pitchFamily="2" charset="2"/>
              <a:buChar char="ü"/>
            </a:pPr>
            <a:r>
              <a:rPr lang="en-US" sz="2400">
                <a:latin typeface="Arial"/>
                <a:cs typeface="Arial"/>
              </a:rPr>
              <a:t>Residential support staff always available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354750"/>
            <a:ext cx="1112520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>
                <a:latin typeface="Arial"/>
                <a:cs typeface="Arial"/>
              </a:rPr>
              <a:t>Benefits to Living in </a:t>
            </a:r>
            <a:r>
              <a:rPr lang="en-US" sz="4000" b="1">
                <a:solidFill>
                  <a:srgbClr val="C00000"/>
                </a:solidFill>
                <a:latin typeface="Arial"/>
                <a:cs typeface="Arial"/>
              </a:rPr>
              <a:t>University Housing</a:t>
            </a:r>
            <a:endParaRPr lang="en-US" sz="4000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41AD-CA18-47E0-8BCA-7C9952F4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40" y="1223655"/>
            <a:ext cx="10972800" cy="1143000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The </a:t>
            </a:r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Bearcat (Residential)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A7529-508B-484A-BEF5-62EEA39EE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11" y="2599090"/>
            <a:ext cx="5485026" cy="38115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800" b="1">
                <a:solidFill>
                  <a:srgbClr val="C00000"/>
                </a:solidFill>
                <a:latin typeface="Arial"/>
                <a:cs typeface="Arial"/>
              </a:rPr>
              <a:t>Learning does not </a:t>
            </a:r>
            <a:r>
              <a:rPr lang="en-US" sz="2800" b="1" i="1">
                <a:solidFill>
                  <a:srgbClr val="C00000"/>
                </a:solidFill>
                <a:latin typeface="Arial"/>
                <a:cs typeface="Arial"/>
              </a:rPr>
              <a:t>just </a:t>
            </a:r>
            <a:r>
              <a:rPr lang="en-US" sz="2800" b="1">
                <a:solidFill>
                  <a:srgbClr val="C00000"/>
                </a:solidFill>
                <a:latin typeface="Arial"/>
                <a:cs typeface="Arial"/>
              </a:rPr>
              <a:t>take place in the classroom. ​</a:t>
            </a:r>
            <a:endParaRPr lang="en-US" sz="2800" b="1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8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  <a:latin typeface="Arial"/>
                <a:cs typeface="Arial"/>
              </a:rPr>
              <a:t>As a member of a residential community, students will have the opportunity to develop life skills including leadership, inclusion, community and learning. ​</a:t>
            </a:r>
            <a:endParaRPr lang="en-US" sz="280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endParaRPr lang="en-US" sz="2800">
              <a:solidFill>
                <a:schemeClr val="tx1"/>
              </a:solidFill>
            </a:endParaRPr>
          </a:p>
          <a:p>
            <a:endParaRPr lang="en-US" sz="2800">
              <a:solidFill>
                <a:schemeClr val="tx1"/>
              </a:solidFill>
            </a:endParaRPr>
          </a:p>
        </p:txBody>
      </p:sp>
      <p:pic>
        <p:nvPicPr>
          <p:cNvPr id="4" name="Picture 4" descr="IMG_3381.JPEG">
            <a:extLst>
              <a:ext uri="{FF2B5EF4-FFF2-40B4-BE49-F238E27FC236}">
                <a16:creationId xmlns:a16="http://schemas.microsoft.com/office/drawing/2014/main" id="{EB45761C-ACD0-82FA-3AD9-826AFD13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32" y="2265263"/>
            <a:ext cx="2849301" cy="213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thumbnail_IMG_9549.jpg">
            <a:extLst>
              <a:ext uri="{FF2B5EF4-FFF2-40B4-BE49-F238E27FC236}">
                <a16:creationId xmlns:a16="http://schemas.microsoft.com/office/drawing/2014/main" id="{6155A21A-22C8-A54C-90F9-8E3534CFF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615" y="4551261"/>
            <a:ext cx="2887883" cy="216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LLC Students Penguins.jpg">
            <a:extLst>
              <a:ext uri="{FF2B5EF4-FFF2-40B4-BE49-F238E27FC236}">
                <a16:creationId xmlns:a16="http://schemas.microsoft.com/office/drawing/2014/main" id="{8FCBD1F2-5302-2624-16C6-B1220C9C8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654" y="2303845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8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31BC6-E553-4DF0-9604-7C82F9E4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153161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Safety &amp;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6EA95-325C-421F-B447-A45F7E677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60" y="2296161"/>
            <a:ext cx="11612880" cy="42062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24/7 card access to your residential community</a:t>
            </a:r>
          </a:p>
          <a:p>
            <a:r>
              <a:rPr lang="en-US">
                <a:solidFill>
                  <a:schemeClr val="tx1"/>
                </a:solidFill>
              </a:rPr>
              <a:t>UCPD or CPD presence</a:t>
            </a:r>
          </a:p>
          <a:p>
            <a:r>
              <a:rPr lang="en-US">
                <a:solidFill>
                  <a:schemeClr val="tx1"/>
                </a:solidFill>
              </a:rPr>
              <a:t>Multiple levels of staff on-call at all times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Most service centers in campus proper locations</a:t>
            </a:r>
          </a:p>
          <a:p>
            <a:r>
              <a:rPr lang="en-US">
                <a:solidFill>
                  <a:schemeClr val="tx1"/>
                </a:solidFill>
              </a:rPr>
              <a:t>Fire protection – smoke detectors, sprinklers, fire drills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000" b="1" i="1">
                <a:solidFill>
                  <a:srgbClr val="C00000"/>
                </a:solidFill>
              </a:rPr>
              <a:t>We recommend that students look into renters’ insurance to ensure personal property protection in the communal living space. </a:t>
            </a:r>
          </a:p>
        </p:txBody>
      </p:sp>
    </p:spTree>
    <p:extLst>
      <p:ext uri="{BB962C8B-B14F-4D97-AF65-F5344CB8AC3E}">
        <p14:creationId xmlns:p14="http://schemas.microsoft.com/office/powerpoint/2010/main" val="7842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0459-26AD-4B1D-868B-62CD41B4C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83" y="889727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C00000"/>
                </a:solidFill>
                <a:latin typeface="Arial"/>
                <a:cs typeface="Arial"/>
              </a:rPr>
              <a:t>Getting Involved</a:t>
            </a:r>
            <a:endParaRPr lang="en-US" sz="400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44B29-0959-4C14-8372-AC2883C1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4732" y="2201726"/>
            <a:ext cx="3214607" cy="14441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cs typeface="Times New Roman"/>
              </a:rPr>
              <a:t>Learn more about these organizations by attending our welcome events!</a:t>
            </a:r>
            <a:endParaRPr lang="en-US" sz="2400" b="1" dirty="0">
              <a:solidFill>
                <a:schemeClr val="tx1"/>
              </a:solidFill>
              <a:latin typeface="Arial"/>
              <a:cs typeface="Times New Roman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B7FE9B0-424F-41BF-930B-0A96D7F48A0C}"/>
              </a:ext>
            </a:extLst>
          </p:cNvPr>
          <p:cNvSpPr txBox="1">
            <a:spLocks/>
          </p:cNvSpPr>
          <p:nvPr/>
        </p:nvSpPr>
        <p:spPr>
          <a:xfrm>
            <a:off x="7950016" y="1712530"/>
            <a:ext cx="4146393" cy="5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Bearcats Welcome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FBB687A-352E-4B4A-8080-C6AE9375A907}"/>
              </a:ext>
            </a:extLst>
          </p:cNvPr>
          <p:cNvSpPr txBox="1">
            <a:spLocks/>
          </p:cNvSpPr>
          <p:nvPr/>
        </p:nvSpPr>
        <p:spPr>
          <a:xfrm>
            <a:off x="2597949" y="6143312"/>
            <a:ext cx="6228782" cy="712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Residence Hall Association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E2276C-7806-4155-A546-C77A9AAAF9A6}"/>
              </a:ext>
            </a:extLst>
          </p:cNvPr>
          <p:cNvSpPr txBox="1">
            <a:spLocks/>
          </p:cNvSpPr>
          <p:nvPr/>
        </p:nvSpPr>
        <p:spPr>
          <a:xfrm>
            <a:off x="2526888" y="5532124"/>
            <a:ext cx="6144115" cy="6063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National Residence Hall Honorary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0A5322-37BF-0E02-1DA7-CEF2A7DDE082}"/>
              </a:ext>
            </a:extLst>
          </p:cNvPr>
          <p:cNvSpPr txBox="1">
            <a:spLocks/>
          </p:cNvSpPr>
          <p:nvPr/>
        </p:nvSpPr>
        <p:spPr>
          <a:xfrm>
            <a:off x="3357602" y="1885814"/>
            <a:ext cx="4702884" cy="2970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cs typeface="Times New Roman"/>
              </a:rPr>
              <a:t>Applications for involvement in any of our student organizations will be available at the beginning of the Fall 2023 semester. </a:t>
            </a:r>
            <a:endParaRPr lang="en-US" sz="2400" dirty="0">
              <a:solidFill>
                <a:schemeClr val="tx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cs typeface="Times New Roman"/>
              </a:rPr>
              <a:t>Our opportunities make for a great way to connect with campus early on and meet other Bearcats. </a:t>
            </a:r>
            <a:endParaRPr lang="en-US" sz="24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F4D840-CC67-4948-9618-035205B5C046}"/>
              </a:ext>
            </a:extLst>
          </p:cNvPr>
          <p:cNvSpPr txBox="1">
            <a:spLocks/>
          </p:cNvSpPr>
          <p:nvPr/>
        </p:nvSpPr>
        <p:spPr>
          <a:xfrm>
            <a:off x="3637307" y="4982778"/>
            <a:ext cx="4146393" cy="5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Hall Government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8895C0-657B-56B5-91EB-EB92EC0E1BD3}"/>
              </a:ext>
            </a:extLst>
          </p:cNvPr>
          <p:cNvSpPr txBox="1">
            <a:spLocks/>
          </p:cNvSpPr>
          <p:nvPr/>
        </p:nvSpPr>
        <p:spPr>
          <a:xfrm>
            <a:off x="8292650" y="3732622"/>
            <a:ext cx="3365873" cy="3006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First-Floor Meetings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Times New Roman"/>
              </a:rPr>
              <a:t>Thursday, August 17 at 4:00 PM 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  <a:latin typeface="Arial"/>
              <a:cs typeface="Times New Roman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Block Party</a:t>
            </a:r>
            <a:endParaRPr lang="en-US" sz="2400">
              <a:latin typeface="Arial"/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Times New Roman"/>
              </a:rPr>
              <a:t>Saturday, August 19 at 6:00 PM</a:t>
            </a:r>
          </a:p>
          <a:p>
            <a:pPr marL="0" indent="0" algn="ctr">
              <a:buNone/>
            </a:pPr>
            <a:endParaRPr lang="en-US" sz="2800" b="1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A58A75-3686-618D-55FB-CFA821751735}"/>
              </a:ext>
            </a:extLst>
          </p:cNvPr>
          <p:cNvSpPr txBox="1">
            <a:spLocks/>
          </p:cNvSpPr>
          <p:nvPr/>
        </p:nvSpPr>
        <p:spPr>
          <a:xfrm>
            <a:off x="-360546" y="2926967"/>
            <a:ext cx="4146393" cy="59654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cs typeface="Times New Roman"/>
              </a:rPr>
              <a:t>Student Employment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E3C8EB-12FC-BDF1-62C4-20B5F0103468}"/>
              </a:ext>
            </a:extLst>
          </p:cNvPr>
          <p:cNvSpPr txBox="1">
            <a:spLocks/>
          </p:cNvSpPr>
          <p:nvPr/>
        </p:nvSpPr>
        <p:spPr>
          <a:xfrm>
            <a:off x="59571" y="3445533"/>
            <a:ext cx="3297949" cy="21373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E0012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Times New Roman"/>
              </a:rPr>
              <a:t>Desk Assistants</a:t>
            </a: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latin typeface="Arial"/>
                <a:cs typeface="Times New Roman"/>
              </a:rPr>
              <a:t>Resident Advisors</a:t>
            </a:r>
            <a:endParaRPr lang="en-US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400" i="1" dirty="0">
                <a:solidFill>
                  <a:schemeClr val="tx1"/>
                </a:solidFill>
                <a:latin typeface="Arial"/>
                <a:cs typeface="Times New Roman"/>
              </a:rPr>
              <a:t>App goes live Oct. 2!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uc.erezlife.edu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F0ECE5-1FD0-4F05-A6D6-17711055A5AE}"/>
              </a:ext>
            </a:extLst>
          </p:cNvPr>
          <p:cNvSpPr/>
          <p:nvPr/>
        </p:nvSpPr>
        <p:spPr>
          <a:xfrm>
            <a:off x="0" y="-2755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16F7E5-8EB2-4DDB-A19C-31D96B8D7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4"/>
            <a:ext cx="12327466" cy="6934200"/>
          </a:xfrm>
        </p:spPr>
      </p:pic>
    </p:spTree>
    <p:extLst>
      <p:ext uri="{BB962C8B-B14F-4D97-AF65-F5344CB8AC3E}">
        <p14:creationId xmlns:p14="http://schemas.microsoft.com/office/powerpoint/2010/main" val="33421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ofC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00122"/>
      </a:accent1>
      <a:accent2>
        <a:srgbClr val="890519"/>
      </a:accent2>
      <a:accent3>
        <a:srgbClr val="A7A5AA"/>
      </a:accent3>
      <a:accent4>
        <a:srgbClr val="333333"/>
      </a:accent4>
      <a:accent5>
        <a:srgbClr val="EADBC1"/>
      </a:accent5>
      <a:accent6>
        <a:srgbClr val="D1B179"/>
      </a:accent6>
      <a:hlink>
        <a:srgbClr val="DF0021"/>
      </a:hlink>
      <a:folHlink>
        <a:srgbClr val="F3F3F3"/>
      </a:folHlink>
    </a:clrScheme>
    <a:fontScheme name="UofC">
      <a:majorFont>
        <a:latin typeface="Open Sans Light"/>
        <a:ea typeface=""/>
        <a:cs typeface=""/>
      </a:majorFont>
      <a:minorFont>
        <a:latin typeface="Gentium Book Bas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Y22nT-006_FA" id="{4AF3A3D0-58C5-2E47-8170-E5F424E08F68}" vid="{92A3E556-2486-C647-8D9D-0829BA6662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70f74532-ee80-4544-b28e-3a115b95919a">
      <UserInfo>
        <DisplayName>White, Aleia (white4ai)</DisplayName>
        <AccountId>10</AccountId>
        <AccountType/>
      </UserInfo>
      <UserInfo>
        <DisplayName>Pinto, Trent (pintott)</DisplayName>
        <AccountId>18</AccountId>
        <AccountType/>
      </UserInfo>
      <UserInfo>
        <DisplayName>Karikari, Mika (karikasn)</DisplayName>
        <AccountId>859</AccountId>
        <AccountType/>
      </UserInfo>
      <UserInfo>
        <DisplayName>Kennedy, Sara (kennes4)</DisplayName>
        <AccountId>74</AccountId>
        <AccountType/>
      </UserInfo>
      <UserInfo>
        <DisplayName>Borges, Caitlin (borgesca)</DisplayName>
        <AccountId>24</AccountId>
        <AccountType/>
      </UserInfo>
      <UserInfo>
        <DisplayName>Moermond, Josh (moermojl)</DisplayName>
        <AccountId>642</AccountId>
        <AccountType/>
      </UserInfo>
      <UserInfo>
        <DisplayName>Brassfield, Lauren (brassfln)</DisplayName>
        <AccountId>1499</AccountId>
        <AccountType/>
      </UserInfo>
      <UserInfo>
        <DisplayName>Spaulding, Bria (spauldba)</DisplayName>
        <AccountId>832</AccountId>
        <AccountType/>
      </UserInfo>
      <UserInfo>
        <DisplayName>Hicks, Nycole (hicksns)</DisplayName>
        <AccountId>1231</AccountId>
        <AccountType/>
      </UserInfo>
      <UserInfo>
        <DisplayName>Resident Education and Development Members</DisplayName>
        <AccountId>7</AccountId>
        <AccountType/>
      </UserInfo>
      <UserInfo>
        <DisplayName>Maloney, Amber (malonal)</DisplayName>
        <AccountId>812</AccountId>
        <AccountType/>
      </UserInfo>
      <UserInfo>
        <DisplayName>Machovina, Nicole (machovnk)</DisplayName>
        <AccountId>835</AccountId>
        <AccountType/>
      </UserInfo>
      <UserInfo>
        <DisplayName>Bettenhausen, Nathan (bettennj)</DisplayName>
        <AccountId>831</AccountId>
        <AccountType/>
      </UserInfo>
      <UserInfo>
        <DisplayName>Obregon-Mantilla, Andres (obregoaf)</DisplayName>
        <AccountId>826</AccountId>
        <AccountType/>
      </UserInfo>
      <UserInfo>
        <DisplayName>Ianiro, Pamela (ianiropa)</DisplayName>
        <AccountId>1540</AccountId>
        <AccountType/>
      </UserInfo>
      <UserInfo>
        <DisplayName>English, Emma (engliseh)</DisplayName>
        <AccountId>829</AccountId>
        <AccountType/>
      </UserInfo>
      <UserInfo>
        <DisplayName>Figueroa, Chas (figuerch)</DisplayName>
        <AccountId>828</AccountId>
        <AccountType/>
      </UserInfo>
      <UserInfo>
        <DisplayName>Seals, Madison (sealsme)</DisplayName>
        <AccountId>396</AccountId>
        <AccountType/>
      </UserInfo>
      <UserInfo>
        <DisplayName>Goeglein, Derek (goegleds)</DisplayName>
        <AccountId>827</AccountId>
        <AccountType/>
      </UserInfo>
      <UserInfo>
        <DisplayName>Pettiford, Coco (pettifce)</DisplayName>
        <AccountId>741</AccountId>
        <AccountType/>
      </UserInfo>
      <UserInfo>
        <DisplayName>Kelly, Denita (kellydt)</DisplayName>
        <AccountId>356</AccountId>
        <AccountType/>
      </UserInfo>
      <UserInfo>
        <DisplayName>Pearson, Marissa (pearsomi)</DisplayName>
        <AccountId>830</AccountId>
        <AccountType/>
      </UserInfo>
      <UserInfo>
        <DisplayName>Foley, Madeline (foleymo)</DisplayName>
        <AccountId>161</AccountId>
        <AccountType/>
      </UserInfo>
      <UserInfo>
        <DisplayName>Luznak, Trevor (luznaktr)</DisplayName>
        <AccountId>1228</AccountId>
        <AccountType/>
      </UserInfo>
    </SharedWithUsers>
    <lcf76f155ced4ddcb4097134ff3c332f xmlns="2dea8732-0d68-4475-ad3b-92aaa7d3df81">
      <Terms xmlns="http://schemas.microsoft.com/office/infopath/2007/PartnerControls"/>
    </lcf76f155ced4ddcb4097134ff3c332f>
    <TaxCatchAll xmlns="8be56858-bf0c-43d6-954d-be7222281d2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066CD4E6679E40979F9C8EDE6E5302" ma:contentTypeVersion="18" ma:contentTypeDescription="Create a new document." ma:contentTypeScope="" ma:versionID="e7d803bda60b16f7ac9592c2df6cb40a">
  <xsd:schema xmlns:xsd="http://www.w3.org/2001/XMLSchema" xmlns:xs="http://www.w3.org/2001/XMLSchema" xmlns:p="http://schemas.microsoft.com/office/2006/metadata/properties" xmlns:ns1="http://schemas.microsoft.com/sharepoint/v3" xmlns:ns2="2dea8732-0d68-4475-ad3b-92aaa7d3df81" xmlns:ns3="70f74532-ee80-4544-b28e-3a115b95919a" xmlns:ns4="8be56858-bf0c-43d6-954d-be7222281d29" targetNamespace="http://schemas.microsoft.com/office/2006/metadata/properties" ma:root="true" ma:fieldsID="1d840c087693477e258e0342a4085c82" ns1:_="" ns2:_="" ns3:_="" ns4:_="">
    <xsd:import namespace="http://schemas.microsoft.com/sharepoint/v3"/>
    <xsd:import namespace="2dea8732-0d68-4475-ad3b-92aaa7d3df81"/>
    <xsd:import namespace="70f74532-ee80-4544-b28e-3a115b95919a"/>
    <xsd:import namespace="8be56858-bf0c-43d6-954d-be7222281d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a8732-0d68-4475-ad3b-92aaa7d3d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e7ed257-b896-4b55-84f7-2c4d79b9c3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f74532-ee80-4544-b28e-3a115b95919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56858-bf0c-43d6-954d-be7222281d29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cf96aa1b-32f0-40d6-9817-31fe02ce52e2}" ma:internalName="TaxCatchAll" ma:showField="CatchAllData" ma:web="70f74532-ee80-4544-b28e-3a115b959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04A72F-4422-43EA-88C7-7D3FF9DBC15D}">
  <ds:schemaRefs>
    <ds:schemaRef ds:uri="2dea8732-0d68-4475-ad3b-92aaa7d3df81"/>
    <ds:schemaRef ds:uri="70f74532-ee80-4544-b28e-3a115b95919a"/>
    <ds:schemaRef ds:uri="8be56858-bf0c-43d6-954d-be7222281d29"/>
    <ds:schemaRef ds:uri="c4559b14-b869-4ecf-82df-3a9ad907661b"/>
    <ds:schemaRef ds:uri="c9991e1c-1590-4794-9fe6-241c02a248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CE5354-5B41-4922-B628-9B62794FC4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EB42BB-051A-4001-B43D-2FED05288657}">
  <ds:schemaRefs>
    <ds:schemaRef ds:uri="2dea8732-0d68-4475-ad3b-92aaa7d3df81"/>
    <ds:schemaRef ds:uri="70f74532-ee80-4544-b28e-3a115b95919a"/>
    <ds:schemaRef ds:uri="8be56858-bf0c-43d6-954d-be7222281d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10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Office Theme</vt:lpstr>
      <vt:lpstr>PowerPoint Presentation</vt:lpstr>
      <vt:lpstr>PowerPoint Presentation</vt:lpstr>
      <vt:lpstr>PowerPoint Presentation</vt:lpstr>
      <vt:lpstr>What is University Housing?</vt:lpstr>
      <vt:lpstr>PowerPoint Presentation</vt:lpstr>
      <vt:lpstr>The Bearcat (Residential) Experience</vt:lpstr>
      <vt:lpstr>Safety &amp; Security</vt:lpstr>
      <vt:lpstr>Getting Involved</vt:lpstr>
      <vt:lpstr>PowerPoint Presentation</vt:lpstr>
      <vt:lpstr>PowerPoint Presentation</vt:lpstr>
      <vt:lpstr>Room Amenities</vt:lpstr>
      <vt:lpstr>PowerPoint Presentation</vt:lpstr>
      <vt:lpstr>No Tours Available  All our residential communities are currently closed for the summer due to summer school, conferences, cleaning, and maintenance. </vt:lpstr>
      <vt:lpstr>All About Move-In</vt:lpstr>
      <vt:lpstr>What NOT to Bring</vt:lpstr>
      <vt:lpstr>What to Bring</vt:lpstr>
      <vt:lpstr>Review the Guide to University Living</vt:lpstr>
      <vt:lpstr>Questions about assignments, room &amp; board charges, or meal plan?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Rogers,Victoria Marie</dc:creator>
  <cp:revision>206</cp:revision>
  <cp:lastPrinted>2018-02-08T21:00:32Z</cp:lastPrinted>
  <dcterms:created xsi:type="dcterms:W3CDTF">2013-01-31T22:04:31Z</dcterms:created>
  <dcterms:modified xsi:type="dcterms:W3CDTF">2023-06-14T19:12:01Z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0x010100C2066CD4E6679E40979F9C8EDE6E5302</vt:lpwstr>
  </property>
  <property fmtid="{D5CDD505-2E9C-101B-9397-08002B2CF9AE}" pid="3" name="MediaServiceImageTags">
    <vt:lpwstr/>
  </property>
</Properties>
</file>