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1" r:id="rId8"/>
    <p:sldId id="260" r:id="rId9"/>
    <p:sldId id="259" r:id="rId10"/>
    <p:sldId id="25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122"/>
    <a:srgbClr val="2A6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97FC4-3759-428E-9A61-B192765DE29E}" v="94" dt="2024-05-21T11:56:47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kins, Reese (haskinre)" userId="bbc88b1c-70ac-4a72-93f4-c63b83b699ef" providerId="ADAL" clId="{D6197FC4-3759-428E-9A61-B192765DE29E}"/>
    <pc:docChg chg="undo redo custSel addSld delSld modSld sldOrd">
      <pc:chgData name="Haskins, Reese (haskinre)" userId="bbc88b1c-70ac-4a72-93f4-c63b83b699ef" providerId="ADAL" clId="{D6197FC4-3759-428E-9A61-B192765DE29E}" dt="2024-05-21T11:57:07.220" v="3034" actId="1076"/>
      <pc:docMkLst>
        <pc:docMk/>
      </pc:docMkLst>
      <pc:sldChg chg="addSp delSp modSp mod">
        <pc:chgData name="Haskins, Reese (haskinre)" userId="bbc88b1c-70ac-4a72-93f4-c63b83b699ef" providerId="ADAL" clId="{D6197FC4-3759-428E-9A61-B192765DE29E}" dt="2024-05-07T19:25:10.215" v="2984" actId="20577"/>
        <pc:sldMkLst>
          <pc:docMk/>
          <pc:sldMk cId="46498675" sldId="256"/>
        </pc:sldMkLst>
        <pc:spChg chg="mod">
          <ac:chgData name="Haskins, Reese (haskinre)" userId="bbc88b1c-70ac-4a72-93f4-c63b83b699ef" providerId="ADAL" clId="{D6197FC4-3759-428E-9A61-B192765DE29E}" dt="2024-05-07T19:22:27.799" v="2907" actId="20577"/>
          <ac:spMkLst>
            <pc:docMk/>
            <pc:sldMk cId="46498675" sldId="256"/>
            <ac:spMk id="2" creationId="{D9C9D8B3-7D35-5E72-5290-0E618C61EA1F}"/>
          </ac:spMkLst>
        </pc:spChg>
        <pc:spChg chg="mod">
          <ac:chgData name="Haskins, Reese (haskinre)" userId="bbc88b1c-70ac-4a72-93f4-c63b83b699ef" providerId="ADAL" clId="{D6197FC4-3759-428E-9A61-B192765DE29E}" dt="2024-05-07T19:22:26.126" v="2904" actId="20577"/>
          <ac:spMkLst>
            <pc:docMk/>
            <pc:sldMk cId="46498675" sldId="256"/>
            <ac:spMk id="3" creationId="{A7EDB50F-8365-9D64-6E54-836BA1359E62}"/>
          </ac:spMkLst>
        </pc:spChg>
        <pc:spChg chg="add del">
          <ac:chgData name="Haskins, Reese (haskinre)" userId="bbc88b1c-70ac-4a72-93f4-c63b83b699ef" providerId="ADAL" clId="{D6197FC4-3759-428E-9A61-B192765DE29E}" dt="2024-05-07T19:23:04.940" v="2918" actId="478"/>
          <ac:spMkLst>
            <pc:docMk/>
            <pc:sldMk cId="46498675" sldId="256"/>
            <ac:spMk id="5" creationId="{DAAE01FA-E1F1-E6E1-51F4-C82653E8E0B6}"/>
          </ac:spMkLst>
        </pc:spChg>
        <pc:spChg chg="add mod">
          <ac:chgData name="Haskins, Reese (haskinre)" userId="bbc88b1c-70ac-4a72-93f4-c63b83b699ef" providerId="ADAL" clId="{D6197FC4-3759-428E-9A61-B192765DE29E}" dt="2024-05-07T19:24:13.254" v="2922" actId="1076"/>
          <ac:spMkLst>
            <pc:docMk/>
            <pc:sldMk cId="46498675" sldId="256"/>
            <ac:spMk id="6" creationId="{765E261E-FAFC-C1FD-BE99-F34E18C57FC4}"/>
          </ac:spMkLst>
        </pc:spChg>
        <pc:spChg chg="add mod">
          <ac:chgData name="Haskins, Reese (haskinre)" userId="bbc88b1c-70ac-4a72-93f4-c63b83b699ef" providerId="ADAL" clId="{D6197FC4-3759-428E-9A61-B192765DE29E}" dt="2024-05-07T19:25:10.215" v="2984" actId="20577"/>
          <ac:spMkLst>
            <pc:docMk/>
            <pc:sldMk cId="46498675" sldId="256"/>
            <ac:spMk id="7" creationId="{CE567235-538A-22D2-CBE8-9C85F33E1224}"/>
          </ac:spMkLst>
        </pc:spChg>
        <pc:picChg chg="add del mod">
          <ac:chgData name="Haskins, Reese (haskinre)" userId="bbc88b1c-70ac-4a72-93f4-c63b83b699ef" providerId="ADAL" clId="{D6197FC4-3759-428E-9A61-B192765DE29E}" dt="2024-05-07T19:22:55.423" v="2914" actId="1076"/>
          <ac:picMkLst>
            <pc:docMk/>
            <pc:sldMk cId="46498675" sldId="256"/>
            <ac:picMk id="4098" creationId="{EF38F406-75DF-28F3-AFA5-D90E97955AF9}"/>
          </ac:picMkLst>
        </pc:picChg>
        <pc:picChg chg="add del mod">
          <ac:chgData name="Haskins, Reese (haskinre)" userId="bbc88b1c-70ac-4a72-93f4-c63b83b699ef" providerId="ADAL" clId="{D6197FC4-3759-428E-9A61-B192765DE29E}" dt="2024-05-07T19:23:01.078" v="2917" actId="478"/>
          <ac:picMkLst>
            <pc:docMk/>
            <pc:sldMk cId="46498675" sldId="256"/>
            <ac:picMk id="4100" creationId="{0E94FD72-E8AA-2E4F-265F-98B698CEE0A4}"/>
          </ac:picMkLst>
        </pc:picChg>
      </pc:sldChg>
      <pc:sldChg chg="addSp delSp modSp new mod">
        <pc:chgData name="Haskins, Reese (haskinre)" userId="bbc88b1c-70ac-4a72-93f4-c63b83b699ef" providerId="ADAL" clId="{D6197FC4-3759-428E-9A61-B192765DE29E}" dt="2024-05-21T11:54:03.859" v="3000" actId="1076"/>
        <pc:sldMkLst>
          <pc:docMk/>
          <pc:sldMk cId="3786528516" sldId="257"/>
        </pc:sldMkLst>
        <pc:spChg chg="mod">
          <ac:chgData name="Haskins, Reese (haskinre)" userId="bbc88b1c-70ac-4a72-93f4-c63b83b699ef" providerId="ADAL" clId="{D6197FC4-3759-428E-9A61-B192765DE29E}" dt="2024-05-07T13:12:00.803" v="52" actId="1076"/>
          <ac:spMkLst>
            <pc:docMk/>
            <pc:sldMk cId="3786528516" sldId="257"/>
            <ac:spMk id="2" creationId="{EEBCD069-CE5D-8D21-7B57-F72619B9122B}"/>
          </ac:spMkLst>
        </pc:spChg>
        <pc:spChg chg="del">
          <ac:chgData name="Haskins, Reese (haskinre)" userId="bbc88b1c-70ac-4a72-93f4-c63b83b699ef" providerId="ADAL" clId="{D6197FC4-3759-428E-9A61-B192765DE29E}" dt="2024-05-07T13:06:08.122" v="47"/>
          <ac:spMkLst>
            <pc:docMk/>
            <pc:sldMk cId="3786528516" sldId="257"/>
            <ac:spMk id="3" creationId="{581BF8A4-0677-D242-2575-21ABD09A6517}"/>
          </ac:spMkLst>
        </pc:spChg>
        <pc:spChg chg="add mod">
          <ac:chgData name="Haskins, Reese (haskinre)" userId="bbc88b1c-70ac-4a72-93f4-c63b83b699ef" providerId="ADAL" clId="{D6197FC4-3759-428E-9A61-B192765DE29E}" dt="2024-05-07T13:30:25.529" v="534" actId="20577"/>
          <ac:spMkLst>
            <pc:docMk/>
            <pc:sldMk cId="3786528516" sldId="257"/>
            <ac:spMk id="4" creationId="{C811BFDF-0CA2-3097-8832-569E9AF5B255}"/>
          </ac:spMkLst>
        </pc:spChg>
        <pc:spChg chg="add mod">
          <ac:chgData name="Haskins, Reese (haskinre)" userId="bbc88b1c-70ac-4a72-93f4-c63b83b699ef" providerId="ADAL" clId="{D6197FC4-3759-428E-9A61-B192765DE29E}" dt="2024-05-21T11:54:03.859" v="3000" actId="1076"/>
          <ac:spMkLst>
            <pc:docMk/>
            <pc:sldMk cId="3786528516" sldId="257"/>
            <ac:spMk id="9" creationId="{4131A05A-BB0A-3BC5-E9D5-67A2B0D4D7EE}"/>
          </ac:spMkLst>
        </pc:spChg>
        <pc:picChg chg="add mod modCrop">
          <ac:chgData name="Haskins, Reese (haskinre)" userId="bbc88b1c-70ac-4a72-93f4-c63b83b699ef" providerId="ADAL" clId="{D6197FC4-3759-428E-9A61-B192765DE29E}" dt="2024-05-21T11:53:51.189" v="2996" actId="1076"/>
          <ac:picMkLst>
            <pc:docMk/>
            <pc:sldMk cId="3786528516" sldId="257"/>
            <ac:picMk id="5" creationId="{78ABF1FC-B5E4-0C6F-55E9-5FFB5228E115}"/>
          </ac:picMkLst>
        </pc:picChg>
        <pc:picChg chg="add del mod">
          <ac:chgData name="Haskins, Reese (haskinre)" userId="bbc88b1c-70ac-4a72-93f4-c63b83b699ef" providerId="ADAL" clId="{D6197FC4-3759-428E-9A61-B192765DE29E}" dt="2024-05-21T11:53:11.021" v="2985" actId="478"/>
          <ac:picMkLst>
            <pc:docMk/>
            <pc:sldMk cId="3786528516" sldId="257"/>
            <ac:picMk id="6" creationId="{6D1163A2-3B73-9897-649A-9BC65E4C1CCE}"/>
          </ac:picMkLst>
        </pc:picChg>
        <pc:picChg chg="add mod modCrop">
          <ac:chgData name="Haskins, Reese (haskinre)" userId="bbc88b1c-70ac-4a72-93f4-c63b83b699ef" providerId="ADAL" clId="{D6197FC4-3759-428E-9A61-B192765DE29E}" dt="2024-05-21T11:54:01.220" v="2999" actId="14100"/>
          <ac:picMkLst>
            <pc:docMk/>
            <pc:sldMk cId="3786528516" sldId="257"/>
            <ac:picMk id="8" creationId="{A4131262-B7CE-F0FD-911F-1136C5B7E40E}"/>
          </ac:picMkLst>
        </pc:picChg>
        <pc:picChg chg="add mod">
          <ac:chgData name="Haskins, Reese (haskinre)" userId="bbc88b1c-70ac-4a72-93f4-c63b83b699ef" providerId="ADAL" clId="{D6197FC4-3759-428E-9A61-B192765DE29E}" dt="2024-05-07T13:11:53.144" v="51" actId="167"/>
          <ac:picMkLst>
            <pc:docMk/>
            <pc:sldMk cId="3786528516" sldId="257"/>
            <ac:picMk id="1026" creationId="{DD542DEA-CE88-6912-6DDD-EAB356FF8B3F}"/>
          </ac:picMkLst>
        </pc:picChg>
      </pc:sldChg>
      <pc:sldChg chg="new del">
        <pc:chgData name="Haskins, Reese (haskinre)" userId="bbc88b1c-70ac-4a72-93f4-c63b83b699ef" providerId="ADAL" clId="{D6197FC4-3759-428E-9A61-B192765DE29E}" dt="2024-05-07T13:03:29.618" v="2" actId="2696"/>
        <pc:sldMkLst>
          <pc:docMk/>
          <pc:sldMk cId="403402124" sldId="258"/>
        </pc:sldMkLst>
      </pc:sldChg>
      <pc:sldChg chg="addSp delSp modSp add mod">
        <pc:chgData name="Haskins, Reese (haskinre)" userId="bbc88b1c-70ac-4a72-93f4-c63b83b699ef" providerId="ADAL" clId="{D6197FC4-3759-428E-9A61-B192765DE29E}" dt="2024-05-21T11:57:07.220" v="3034" actId="1076"/>
        <pc:sldMkLst>
          <pc:docMk/>
          <pc:sldMk cId="635428314" sldId="258"/>
        </pc:sldMkLst>
        <pc:spChg chg="mod">
          <ac:chgData name="Haskins, Reese (haskinre)" userId="bbc88b1c-70ac-4a72-93f4-c63b83b699ef" providerId="ADAL" clId="{D6197FC4-3759-428E-9A61-B192765DE29E}" dt="2024-05-07T13:13:19.570" v="134" actId="20577"/>
          <ac:spMkLst>
            <pc:docMk/>
            <pc:sldMk cId="635428314" sldId="258"/>
            <ac:spMk id="2" creationId="{EEBCD069-CE5D-8D21-7B57-F72619B9122B}"/>
          </ac:spMkLst>
        </pc:spChg>
        <pc:spChg chg="add mod">
          <ac:chgData name="Haskins, Reese (haskinre)" userId="bbc88b1c-70ac-4a72-93f4-c63b83b699ef" providerId="ADAL" clId="{D6197FC4-3759-428E-9A61-B192765DE29E}" dt="2024-05-07T18:05:59.079" v="1556" actId="20577"/>
          <ac:spMkLst>
            <pc:docMk/>
            <pc:sldMk cId="635428314" sldId="258"/>
            <ac:spMk id="5" creationId="{050812F5-08FC-3E7D-B8C5-B215E101ED8D}"/>
          </ac:spMkLst>
        </pc:spChg>
        <pc:spChg chg="add mod">
          <ac:chgData name="Haskins, Reese (haskinre)" userId="bbc88b1c-70ac-4a72-93f4-c63b83b699ef" providerId="ADAL" clId="{D6197FC4-3759-428E-9A61-B192765DE29E}" dt="2024-05-07T18:15:58.427" v="1721" actId="20577"/>
          <ac:spMkLst>
            <pc:docMk/>
            <pc:sldMk cId="635428314" sldId="258"/>
            <ac:spMk id="6" creationId="{AB14E9DF-AB06-90CD-B09B-4E6806CE947F}"/>
          </ac:spMkLst>
        </pc:spChg>
        <pc:picChg chg="add del mod">
          <ac:chgData name="Haskins, Reese (haskinre)" userId="bbc88b1c-70ac-4a72-93f4-c63b83b699ef" providerId="ADAL" clId="{D6197FC4-3759-428E-9A61-B192765DE29E}" dt="2024-05-21T11:56:41.991" v="3024" actId="478"/>
          <ac:picMkLst>
            <pc:docMk/>
            <pc:sldMk cId="635428314" sldId="258"/>
            <ac:picMk id="4" creationId="{3B56248E-ADE3-987E-65A9-AB49F63DE5DC}"/>
          </ac:picMkLst>
        </pc:picChg>
        <pc:picChg chg="add mod modCrop">
          <ac:chgData name="Haskins, Reese (haskinre)" userId="bbc88b1c-70ac-4a72-93f4-c63b83b699ef" providerId="ADAL" clId="{D6197FC4-3759-428E-9A61-B192765DE29E}" dt="2024-05-21T11:57:07.220" v="3034" actId="1076"/>
          <ac:picMkLst>
            <pc:docMk/>
            <pc:sldMk cId="635428314" sldId="258"/>
            <ac:picMk id="7" creationId="{F019EB13-44C1-1F34-A087-788F6AADA175}"/>
          </ac:picMkLst>
        </pc:picChg>
        <pc:picChg chg="add mod modCrop">
          <ac:chgData name="Haskins, Reese (haskinre)" userId="bbc88b1c-70ac-4a72-93f4-c63b83b699ef" providerId="ADAL" clId="{D6197FC4-3759-428E-9A61-B192765DE29E}" dt="2024-05-07T18:16:05.539" v="1724" actId="14100"/>
          <ac:picMkLst>
            <pc:docMk/>
            <pc:sldMk cId="635428314" sldId="258"/>
            <ac:picMk id="8" creationId="{BE34A4C0-2F22-5EAD-EF3D-491F841EBF57}"/>
          </ac:picMkLst>
        </pc:picChg>
        <pc:picChg chg="mod">
          <ac:chgData name="Haskins, Reese (haskinre)" userId="bbc88b1c-70ac-4a72-93f4-c63b83b699ef" providerId="ADAL" clId="{D6197FC4-3759-428E-9A61-B192765DE29E}" dt="2024-05-07T18:15:05.452" v="1626" actId="1076"/>
          <ac:picMkLst>
            <pc:docMk/>
            <pc:sldMk cId="635428314" sldId="258"/>
            <ac:picMk id="1026" creationId="{DD542DEA-CE88-6912-6DDD-EAB356FF8B3F}"/>
          </ac:picMkLst>
        </pc:picChg>
      </pc:sldChg>
      <pc:sldChg chg="new del">
        <pc:chgData name="Haskins, Reese (haskinre)" userId="bbc88b1c-70ac-4a72-93f4-c63b83b699ef" providerId="ADAL" clId="{D6197FC4-3759-428E-9A61-B192765DE29E}" dt="2024-05-07T13:12:03.965" v="53" actId="2696"/>
        <pc:sldMkLst>
          <pc:docMk/>
          <pc:sldMk cId="1901745881" sldId="258"/>
        </pc:sldMkLst>
      </pc:sldChg>
      <pc:sldChg chg="addSp delSp modSp add mod">
        <pc:chgData name="Haskins, Reese (haskinre)" userId="bbc88b1c-70ac-4a72-93f4-c63b83b699ef" providerId="ADAL" clId="{D6197FC4-3759-428E-9A61-B192765DE29E}" dt="2024-05-21T11:56:33.734" v="3023" actId="1076"/>
        <pc:sldMkLst>
          <pc:docMk/>
          <pc:sldMk cId="532601264" sldId="259"/>
        </pc:sldMkLst>
        <pc:spChg chg="mod">
          <ac:chgData name="Haskins, Reese (haskinre)" userId="bbc88b1c-70ac-4a72-93f4-c63b83b699ef" providerId="ADAL" clId="{D6197FC4-3759-428E-9A61-B192765DE29E}" dt="2024-05-07T13:13:06.829" v="116" actId="20577"/>
          <ac:spMkLst>
            <pc:docMk/>
            <pc:sldMk cId="532601264" sldId="259"/>
            <ac:spMk id="2" creationId="{EEBCD069-CE5D-8D21-7B57-F72619B9122B}"/>
          </ac:spMkLst>
        </pc:spChg>
        <pc:spChg chg="add mod">
          <ac:chgData name="Haskins, Reese (haskinre)" userId="bbc88b1c-70ac-4a72-93f4-c63b83b699ef" providerId="ADAL" clId="{D6197FC4-3759-428E-9A61-B192765DE29E}" dt="2024-05-07T16:03:30.374" v="1441" actId="1076"/>
          <ac:spMkLst>
            <pc:docMk/>
            <pc:sldMk cId="532601264" sldId="259"/>
            <ac:spMk id="3" creationId="{BCE0BFB9-D351-278C-6C94-739A8CEA2868}"/>
          </ac:spMkLst>
        </pc:spChg>
        <pc:spChg chg="add mod">
          <ac:chgData name="Haskins, Reese (haskinre)" userId="bbc88b1c-70ac-4a72-93f4-c63b83b699ef" providerId="ADAL" clId="{D6197FC4-3759-428E-9A61-B192765DE29E}" dt="2024-05-07T16:03:37.979" v="1443" actId="14100"/>
          <ac:spMkLst>
            <pc:docMk/>
            <pc:sldMk cId="532601264" sldId="259"/>
            <ac:spMk id="6" creationId="{3D3BD1E8-643F-9222-F24F-60530E4D30C8}"/>
          </ac:spMkLst>
        </pc:spChg>
        <pc:picChg chg="add del mod">
          <ac:chgData name="Haskins, Reese (haskinre)" userId="bbc88b1c-70ac-4a72-93f4-c63b83b699ef" providerId="ADAL" clId="{D6197FC4-3759-428E-9A61-B192765DE29E}" dt="2024-05-21T11:56:03.152" v="3013" actId="478"/>
          <ac:picMkLst>
            <pc:docMk/>
            <pc:sldMk cId="532601264" sldId="259"/>
            <ac:picMk id="5" creationId="{0756FCE9-9552-A349-4A52-786D9B8C1E38}"/>
          </ac:picMkLst>
        </pc:picChg>
        <pc:picChg chg="add mod modCrop">
          <ac:chgData name="Haskins, Reese (haskinre)" userId="bbc88b1c-70ac-4a72-93f4-c63b83b699ef" providerId="ADAL" clId="{D6197FC4-3759-428E-9A61-B192765DE29E}" dt="2024-05-21T11:56:33.734" v="3023" actId="1076"/>
          <ac:picMkLst>
            <pc:docMk/>
            <pc:sldMk cId="532601264" sldId="259"/>
            <ac:picMk id="7" creationId="{289C5C88-C7E5-A91D-E71E-E0D87BA1E69D}"/>
          </ac:picMkLst>
        </pc:picChg>
        <pc:picChg chg="add mod modCrop">
          <ac:chgData name="Haskins, Reese (haskinre)" userId="bbc88b1c-70ac-4a72-93f4-c63b83b699ef" providerId="ADAL" clId="{D6197FC4-3759-428E-9A61-B192765DE29E}" dt="2024-05-07T16:03:44.768" v="1445" actId="1076"/>
          <ac:picMkLst>
            <pc:docMk/>
            <pc:sldMk cId="532601264" sldId="259"/>
            <ac:picMk id="8" creationId="{CEE81DD7-BF1C-5D42-3001-E8BB88E9FBDE}"/>
          </ac:picMkLst>
        </pc:picChg>
        <pc:picChg chg="add mod modCrop">
          <ac:chgData name="Haskins, Reese (haskinre)" userId="bbc88b1c-70ac-4a72-93f4-c63b83b699ef" providerId="ADAL" clId="{D6197FC4-3759-428E-9A61-B192765DE29E}" dt="2024-05-07T16:04:19.185" v="1453" actId="1076"/>
          <ac:picMkLst>
            <pc:docMk/>
            <pc:sldMk cId="532601264" sldId="259"/>
            <ac:picMk id="10" creationId="{CD25A561-1AAF-E7BA-BC53-8622EC79124D}"/>
          </ac:picMkLst>
        </pc:picChg>
      </pc:sldChg>
      <pc:sldChg chg="new del">
        <pc:chgData name="Haskins, Reese (haskinre)" userId="bbc88b1c-70ac-4a72-93f4-c63b83b699ef" providerId="ADAL" clId="{D6197FC4-3759-428E-9A61-B192765DE29E}" dt="2024-05-07T13:12:06.052" v="54" actId="2696"/>
        <pc:sldMkLst>
          <pc:docMk/>
          <pc:sldMk cId="3620394333" sldId="259"/>
        </pc:sldMkLst>
      </pc:sldChg>
      <pc:sldChg chg="addSp delSp modSp add mod">
        <pc:chgData name="Haskins, Reese (haskinre)" userId="bbc88b1c-70ac-4a72-93f4-c63b83b699ef" providerId="ADAL" clId="{D6197FC4-3759-428E-9A61-B192765DE29E}" dt="2024-05-21T11:55:56.734" v="3012" actId="1076"/>
        <pc:sldMkLst>
          <pc:docMk/>
          <pc:sldMk cId="2950601779" sldId="260"/>
        </pc:sldMkLst>
        <pc:spChg chg="mod">
          <ac:chgData name="Haskins, Reese (haskinre)" userId="bbc88b1c-70ac-4a72-93f4-c63b83b699ef" providerId="ADAL" clId="{D6197FC4-3759-428E-9A61-B192765DE29E}" dt="2024-05-07T13:12:56.371" v="101" actId="20577"/>
          <ac:spMkLst>
            <pc:docMk/>
            <pc:sldMk cId="2950601779" sldId="260"/>
            <ac:spMk id="2" creationId="{EEBCD069-CE5D-8D21-7B57-F72619B9122B}"/>
          </ac:spMkLst>
        </pc:spChg>
        <pc:spChg chg="add del mod">
          <ac:chgData name="Haskins, Reese (haskinre)" userId="bbc88b1c-70ac-4a72-93f4-c63b83b699ef" providerId="ADAL" clId="{D6197FC4-3759-428E-9A61-B192765DE29E}" dt="2024-05-07T14:36:15.754" v="643"/>
          <ac:spMkLst>
            <pc:docMk/>
            <pc:sldMk cId="2950601779" sldId="260"/>
            <ac:spMk id="3" creationId="{3254C39F-E2E1-A8AE-2F66-E61C40687600}"/>
          </ac:spMkLst>
        </pc:spChg>
        <pc:spChg chg="add mod">
          <ac:chgData name="Haskins, Reese (haskinre)" userId="bbc88b1c-70ac-4a72-93f4-c63b83b699ef" providerId="ADAL" clId="{D6197FC4-3759-428E-9A61-B192765DE29E}" dt="2024-05-07T15:46:32.778" v="1058" actId="20577"/>
          <ac:spMkLst>
            <pc:docMk/>
            <pc:sldMk cId="2950601779" sldId="260"/>
            <ac:spMk id="4" creationId="{CCFDFC42-0DCD-34AE-0BE8-3B4666F7C388}"/>
          </ac:spMkLst>
        </pc:spChg>
        <pc:spChg chg="add mod">
          <ac:chgData name="Haskins, Reese (haskinre)" userId="bbc88b1c-70ac-4a72-93f4-c63b83b699ef" providerId="ADAL" clId="{D6197FC4-3759-428E-9A61-B192765DE29E}" dt="2024-05-07T15:20:20.196" v="991" actId="20577"/>
          <ac:spMkLst>
            <pc:docMk/>
            <pc:sldMk cId="2950601779" sldId="260"/>
            <ac:spMk id="7" creationId="{61CAA88F-B68B-FA14-AE4C-D667D3B544F7}"/>
          </ac:spMkLst>
        </pc:spChg>
        <pc:spChg chg="add mod">
          <ac:chgData name="Haskins, Reese (haskinre)" userId="bbc88b1c-70ac-4a72-93f4-c63b83b699ef" providerId="ADAL" clId="{D6197FC4-3759-428E-9A61-B192765DE29E}" dt="2024-05-07T15:20:01.314" v="984" actId="1076"/>
          <ac:spMkLst>
            <pc:docMk/>
            <pc:sldMk cId="2950601779" sldId="260"/>
            <ac:spMk id="8" creationId="{3983430A-DC5A-952B-6E98-B50DB5AB65C7}"/>
          </ac:spMkLst>
        </pc:spChg>
        <pc:spChg chg="add">
          <ac:chgData name="Haskins, Reese (haskinre)" userId="bbc88b1c-70ac-4a72-93f4-c63b83b699ef" providerId="ADAL" clId="{D6197FC4-3759-428E-9A61-B192765DE29E}" dt="2024-05-07T15:20:05.801" v="985"/>
          <ac:spMkLst>
            <pc:docMk/>
            <pc:sldMk cId="2950601779" sldId="260"/>
            <ac:spMk id="9" creationId="{E621CA56-4705-97DA-8E38-BC276F6499D1}"/>
          </ac:spMkLst>
        </pc:spChg>
        <pc:picChg chg="add mod modCrop">
          <ac:chgData name="Haskins, Reese (haskinre)" userId="bbc88b1c-70ac-4a72-93f4-c63b83b699ef" providerId="ADAL" clId="{D6197FC4-3759-428E-9A61-B192765DE29E}" dt="2024-05-21T11:55:56.734" v="3012" actId="1076"/>
          <ac:picMkLst>
            <pc:docMk/>
            <pc:sldMk cId="2950601779" sldId="260"/>
            <ac:picMk id="5" creationId="{79FE08C4-E8D0-B280-3073-A9F6C849927A}"/>
          </ac:picMkLst>
        </pc:picChg>
        <pc:picChg chg="add del mod">
          <ac:chgData name="Haskins, Reese (haskinre)" userId="bbc88b1c-70ac-4a72-93f4-c63b83b699ef" providerId="ADAL" clId="{D6197FC4-3759-428E-9A61-B192765DE29E}" dt="2024-05-21T11:55:25.488" v="3001" actId="478"/>
          <ac:picMkLst>
            <pc:docMk/>
            <pc:sldMk cId="2950601779" sldId="260"/>
            <ac:picMk id="6" creationId="{A789787A-9B70-44E7-4CEA-5AD58097E7F7}"/>
          </ac:picMkLst>
        </pc:picChg>
        <pc:picChg chg="add mod modCrop">
          <ac:chgData name="Haskins, Reese (haskinre)" userId="bbc88b1c-70ac-4a72-93f4-c63b83b699ef" providerId="ADAL" clId="{D6197FC4-3759-428E-9A61-B192765DE29E}" dt="2024-05-07T15:27:40.487" v="1009" actId="1076"/>
          <ac:picMkLst>
            <pc:docMk/>
            <pc:sldMk cId="2950601779" sldId="260"/>
            <ac:picMk id="10" creationId="{F743562C-EAD9-5622-E99A-660A262D6415}"/>
          </ac:picMkLst>
        </pc:picChg>
        <pc:picChg chg="mod">
          <ac:chgData name="Haskins, Reese (haskinre)" userId="bbc88b1c-70ac-4a72-93f4-c63b83b699ef" providerId="ADAL" clId="{D6197FC4-3759-428E-9A61-B192765DE29E}" dt="2024-05-07T15:26:58.880" v="996" actId="1076"/>
          <ac:picMkLst>
            <pc:docMk/>
            <pc:sldMk cId="2950601779" sldId="260"/>
            <ac:picMk id="1026" creationId="{DD542DEA-CE88-6912-6DDD-EAB356FF8B3F}"/>
          </ac:picMkLst>
        </pc:picChg>
        <pc:picChg chg="add del mod">
          <ac:chgData name="Haskins, Reese (haskinre)" userId="bbc88b1c-70ac-4a72-93f4-c63b83b699ef" providerId="ADAL" clId="{D6197FC4-3759-428E-9A61-B192765DE29E}" dt="2024-05-07T15:27:16.336" v="1000" actId="478"/>
          <ac:picMkLst>
            <pc:docMk/>
            <pc:sldMk cId="2950601779" sldId="260"/>
            <ac:picMk id="3078" creationId="{C765A8DC-49BF-C1EC-AF8C-5B781234A4C9}"/>
          </ac:picMkLst>
        </pc:picChg>
      </pc:sldChg>
      <pc:sldChg chg="addSp delSp modSp add mod">
        <pc:chgData name="Haskins, Reese (haskinre)" userId="bbc88b1c-70ac-4a72-93f4-c63b83b699ef" providerId="ADAL" clId="{D6197FC4-3759-428E-9A61-B192765DE29E}" dt="2024-05-07T14:43:21.542" v="740" actId="1076"/>
        <pc:sldMkLst>
          <pc:docMk/>
          <pc:sldMk cId="1456073855" sldId="261"/>
        </pc:sldMkLst>
        <pc:spChg chg="mod">
          <ac:chgData name="Haskins, Reese (haskinre)" userId="bbc88b1c-70ac-4a72-93f4-c63b83b699ef" providerId="ADAL" clId="{D6197FC4-3759-428E-9A61-B192765DE29E}" dt="2024-05-07T13:12:36.829" v="88" actId="20577"/>
          <ac:spMkLst>
            <pc:docMk/>
            <pc:sldMk cId="1456073855" sldId="261"/>
            <ac:spMk id="2" creationId="{EEBCD069-CE5D-8D21-7B57-F72619B9122B}"/>
          </ac:spMkLst>
        </pc:spChg>
        <pc:spChg chg="add mod">
          <ac:chgData name="Haskins, Reese (haskinre)" userId="bbc88b1c-70ac-4a72-93f4-c63b83b699ef" providerId="ADAL" clId="{D6197FC4-3759-428E-9A61-B192765DE29E}" dt="2024-05-07T14:13:01.180" v="605" actId="20577"/>
          <ac:spMkLst>
            <pc:docMk/>
            <pc:sldMk cId="1456073855" sldId="261"/>
            <ac:spMk id="3" creationId="{045C1C72-6E0C-7318-D8C6-C2172B4C2F74}"/>
          </ac:spMkLst>
        </pc:spChg>
        <pc:spChg chg="add mod">
          <ac:chgData name="Haskins, Reese (haskinre)" userId="bbc88b1c-70ac-4a72-93f4-c63b83b699ef" providerId="ADAL" clId="{D6197FC4-3759-428E-9A61-B192765DE29E}" dt="2024-05-07T14:36:33.780" v="689" actId="20577"/>
          <ac:spMkLst>
            <pc:docMk/>
            <pc:sldMk cId="1456073855" sldId="261"/>
            <ac:spMk id="8" creationId="{BE0DD27E-046F-C70D-08BF-2DB163CF7EB7}"/>
          </ac:spMkLst>
        </pc:spChg>
        <pc:spChg chg="add del mod">
          <ac:chgData name="Haskins, Reese (haskinre)" userId="bbc88b1c-70ac-4a72-93f4-c63b83b699ef" providerId="ADAL" clId="{D6197FC4-3759-428E-9A61-B192765DE29E}" dt="2024-05-07T14:38:31.269" v="692"/>
          <ac:spMkLst>
            <pc:docMk/>
            <pc:sldMk cId="1456073855" sldId="261"/>
            <ac:spMk id="9" creationId="{A7436B92-D0CF-934B-1A7D-628CC6D90D6D}"/>
          </ac:spMkLst>
        </pc:spChg>
        <pc:spChg chg="add mod">
          <ac:chgData name="Haskins, Reese (haskinre)" userId="bbc88b1c-70ac-4a72-93f4-c63b83b699ef" providerId="ADAL" clId="{D6197FC4-3759-428E-9A61-B192765DE29E}" dt="2024-05-07T14:40:21.577" v="714" actId="20577"/>
          <ac:spMkLst>
            <pc:docMk/>
            <pc:sldMk cId="1456073855" sldId="261"/>
            <ac:spMk id="13" creationId="{B81354ED-B46B-EC24-3374-D8404EFCA2A5}"/>
          </ac:spMkLst>
        </pc:spChg>
        <pc:spChg chg="add mod">
          <ac:chgData name="Haskins, Reese (haskinre)" userId="bbc88b1c-70ac-4a72-93f4-c63b83b699ef" providerId="ADAL" clId="{D6197FC4-3759-428E-9A61-B192765DE29E}" dt="2024-05-07T14:42:25.083" v="734" actId="1076"/>
          <ac:spMkLst>
            <pc:docMk/>
            <pc:sldMk cId="1456073855" sldId="261"/>
            <ac:spMk id="19" creationId="{74B49B99-314F-CC59-035A-626FEADA2144}"/>
          </ac:spMkLst>
        </pc:spChg>
        <pc:spChg chg="add mod">
          <ac:chgData name="Haskins, Reese (haskinre)" userId="bbc88b1c-70ac-4a72-93f4-c63b83b699ef" providerId="ADAL" clId="{D6197FC4-3759-428E-9A61-B192765DE29E}" dt="2024-05-07T14:43:06.069" v="736" actId="1076"/>
          <ac:spMkLst>
            <pc:docMk/>
            <pc:sldMk cId="1456073855" sldId="261"/>
            <ac:spMk id="20" creationId="{5A18B056-3F74-ECFC-23DD-430C66230A51}"/>
          </ac:spMkLst>
        </pc:spChg>
        <pc:spChg chg="add mod">
          <ac:chgData name="Haskins, Reese (haskinre)" userId="bbc88b1c-70ac-4a72-93f4-c63b83b699ef" providerId="ADAL" clId="{D6197FC4-3759-428E-9A61-B192765DE29E}" dt="2024-05-07T14:43:16.158" v="738" actId="1076"/>
          <ac:spMkLst>
            <pc:docMk/>
            <pc:sldMk cId="1456073855" sldId="261"/>
            <ac:spMk id="21" creationId="{E1D19911-B187-EF66-01F7-E69244CA2586}"/>
          </ac:spMkLst>
        </pc:spChg>
        <pc:spChg chg="add mod">
          <ac:chgData name="Haskins, Reese (haskinre)" userId="bbc88b1c-70ac-4a72-93f4-c63b83b699ef" providerId="ADAL" clId="{D6197FC4-3759-428E-9A61-B192765DE29E}" dt="2024-05-07T14:43:21.542" v="740" actId="1076"/>
          <ac:spMkLst>
            <pc:docMk/>
            <pc:sldMk cId="1456073855" sldId="261"/>
            <ac:spMk id="22" creationId="{B4A71360-260A-B11B-35D2-1225444625D4}"/>
          </ac:spMkLst>
        </pc:spChg>
        <pc:picChg chg="add del mod">
          <ac:chgData name="Haskins, Reese (haskinre)" userId="bbc88b1c-70ac-4a72-93f4-c63b83b699ef" providerId="ADAL" clId="{D6197FC4-3759-428E-9A61-B192765DE29E}" dt="2024-05-07T14:08:53.128" v="595" actId="478"/>
          <ac:picMkLst>
            <pc:docMk/>
            <pc:sldMk cId="1456073855" sldId="261"/>
            <ac:picMk id="5" creationId="{70AB4491-AEFC-9EA0-FDF7-50AC369C06FC}"/>
          </ac:picMkLst>
        </pc:picChg>
        <pc:picChg chg="add mod modCrop">
          <ac:chgData name="Haskins, Reese (haskinre)" userId="bbc88b1c-70ac-4a72-93f4-c63b83b699ef" providerId="ADAL" clId="{D6197FC4-3759-428E-9A61-B192765DE29E}" dt="2024-05-07T14:13:08.978" v="607" actId="14100"/>
          <ac:picMkLst>
            <pc:docMk/>
            <pc:sldMk cId="1456073855" sldId="261"/>
            <ac:picMk id="7" creationId="{1F809171-0A3D-99F8-EDCE-48B8AFD172C3}"/>
          </ac:picMkLst>
        </pc:picChg>
        <pc:picChg chg="add del mod">
          <ac:chgData name="Haskins, Reese (haskinre)" userId="bbc88b1c-70ac-4a72-93f4-c63b83b699ef" providerId="ADAL" clId="{D6197FC4-3759-428E-9A61-B192765DE29E}" dt="2024-05-07T14:40:00.460" v="708" actId="478"/>
          <ac:picMkLst>
            <pc:docMk/>
            <pc:sldMk cId="1456073855" sldId="261"/>
            <ac:picMk id="10" creationId="{C39778A0-61BB-9973-A309-C8D023F2D79B}"/>
          </ac:picMkLst>
        </pc:picChg>
        <pc:picChg chg="add del mod ord modCrop">
          <ac:chgData name="Haskins, Reese (haskinre)" userId="bbc88b1c-70ac-4a72-93f4-c63b83b699ef" providerId="ADAL" clId="{D6197FC4-3759-428E-9A61-B192765DE29E}" dt="2024-05-07T14:39:39.071" v="706" actId="478"/>
          <ac:picMkLst>
            <pc:docMk/>
            <pc:sldMk cId="1456073855" sldId="261"/>
            <ac:picMk id="12" creationId="{7994B17A-4CF2-36F8-1306-CB84540928C4}"/>
          </ac:picMkLst>
        </pc:picChg>
        <pc:picChg chg="add mod">
          <ac:chgData name="Haskins, Reese (haskinre)" userId="bbc88b1c-70ac-4a72-93f4-c63b83b699ef" providerId="ADAL" clId="{D6197FC4-3759-428E-9A61-B192765DE29E}" dt="2024-05-07T14:40:11.933" v="710" actId="167"/>
          <ac:picMkLst>
            <pc:docMk/>
            <pc:sldMk cId="1456073855" sldId="261"/>
            <ac:picMk id="14" creationId="{9B62E4D0-743E-B84F-B3B5-A57CEA117035}"/>
          </ac:picMkLst>
        </pc:picChg>
        <pc:picChg chg="add mod modCrop">
          <ac:chgData name="Haskins, Reese (haskinre)" userId="bbc88b1c-70ac-4a72-93f4-c63b83b699ef" providerId="ADAL" clId="{D6197FC4-3759-428E-9A61-B192765DE29E}" dt="2024-05-07T14:41:17.611" v="722" actId="1076"/>
          <ac:picMkLst>
            <pc:docMk/>
            <pc:sldMk cId="1456073855" sldId="261"/>
            <ac:picMk id="16" creationId="{10FDA6CA-F419-9CD4-7741-ED39A565F256}"/>
          </ac:picMkLst>
        </pc:picChg>
        <pc:picChg chg="add mod modCrop">
          <ac:chgData name="Haskins, Reese (haskinre)" userId="bbc88b1c-70ac-4a72-93f4-c63b83b699ef" providerId="ADAL" clId="{D6197FC4-3759-428E-9A61-B192765DE29E}" dt="2024-05-07T14:41:54.588" v="730" actId="14100"/>
          <ac:picMkLst>
            <pc:docMk/>
            <pc:sldMk cId="1456073855" sldId="261"/>
            <ac:picMk id="18" creationId="{44E4A27B-7996-CF03-E917-6ED4182432C8}"/>
          </ac:picMkLst>
        </pc:picChg>
        <pc:picChg chg="del mod">
          <ac:chgData name="Haskins, Reese (haskinre)" userId="bbc88b1c-70ac-4a72-93f4-c63b83b699ef" providerId="ADAL" clId="{D6197FC4-3759-428E-9A61-B192765DE29E}" dt="2024-05-07T14:38:18.347" v="691" actId="478"/>
          <ac:picMkLst>
            <pc:docMk/>
            <pc:sldMk cId="1456073855" sldId="261"/>
            <ac:picMk id="1026" creationId="{DD542DEA-CE88-6912-6DDD-EAB356FF8B3F}"/>
          </ac:picMkLst>
        </pc:picChg>
        <pc:picChg chg="add del">
          <ac:chgData name="Haskins, Reese (haskinre)" userId="bbc88b1c-70ac-4a72-93f4-c63b83b699ef" providerId="ADAL" clId="{D6197FC4-3759-428E-9A61-B192765DE29E}" dt="2024-05-07T14:38:18.347" v="691" actId="478"/>
          <ac:picMkLst>
            <pc:docMk/>
            <pc:sldMk cId="1456073855" sldId="261"/>
            <ac:picMk id="2050" creationId="{9468A44B-A782-D8E8-E7E4-046267CA6A76}"/>
          </ac:picMkLst>
        </pc:picChg>
        <pc:picChg chg="add del">
          <ac:chgData name="Haskins, Reese (haskinre)" userId="bbc88b1c-70ac-4a72-93f4-c63b83b699ef" providerId="ADAL" clId="{D6197FC4-3759-428E-9A61-B192765DE29E}" dt="2024-05-07T14:40:00.460" v="708" actId="478"/>
          <ac:picMkLst>
            <pc:docMk/>
            <pc:sldMk cId="1456073855" sldId="261"/>
            <ac:picMk id="2052" creationId="{D6BDCED5-4A13-2AD5-4969-9C6B26D9921C}"/>
          </ac:picMkLst>
        </pc:picChg>
      </pc:sldChg>
      <pc:sldChg chg="addSp delSp modSp add mod ord">
        <pc:chgData name="Haskins, Reese (haskinre)" userId="bbc88b1c-70ac-4a72-93f4-c63b83b699ef" providerId="ADAL" clId="{D6197FC4-3759-428E-9A61-B192765DE29E}" dt="2024-05-07T14:06:07.046" v="594" actId="1076"/>
        <pc:sldMkLst>
          <pc:docMk/>
          <pc:sldMk cId="229438083" sldId="262"/>
        </pc:sldMkLst>
        <pc:spChg chg="mod">
          <ac:chgData name="Haskins, Reese (haskinre)" userId="bbc88b1c-70ac-4a72-93f4-c63b83b699ef" providerId="ADAL" clId="{D6197FC4-3759-428E-9A61-B192765DE29E}" dt="2024-05-07T14:04:35.478" v="574" actId="14100"/>
          <ac:spMkLst>
            <pc:docMk/>
            <pc:sldMk cId="229438083" sldId="262"/>
            <ac:spMk id="3" creationId="{045C1C72-6E0C-7318-D8C6-C2172B4C2F74}"/>
          </ac:spMkLst>
        </pc:spChg>
        <pc:spChg chg="add del mod">
          <ac:chgData name="Haskins, Reese (haskinre)" userId="bbc88b1c-70ac-4a72-93f4-c63b83b699ef" providerId="ADAL" clId="{D6197FC4-3759-428E-9A61-B192765DE29E}" dt="2024-05-07T14:05:19.771" v="582"/>
          <ac:spMkLst>
            <pc:docMk/>
            <pc:sldMk cId="229438083" sldId="262"/>
            <ac:spMk id="7" creationId="{46F55121-4565-BBF2-8798-BDD6655AA077}"/>
          </ac:spMkLst>
        </pc:spChg>
        <pc:spChg chg="add mod">
          <ac:chgData name="Haskins, Reese (haskinre)" userId="bbc88b1c-70ac-4a72-93f4-c63b83b699ef" providerId="ADAL" clId="{D6197FC4-3759-428E-9A61-B192765DE29E}" dt="2024-05-07T14:05:49.714" v="589" actId="14100"/>
          <ac:spMkLst>
            <pc:docMk/>
            <pc:sldMk cId="229438083" sldId="262"/>
            <ac:spMk id="8" creationId="{93CC1DE3-7CA0-9237-5BF0-67F892316C5C}"/>
          </ac:spMkLst>
        </pc:spChg>
        <pc:picChg chg="del mod">
          <ac:chgData name="Haskins, Reese (haskinre)" userId="bbc88b1c-70ac-4a72-93f4-c63b83b699ef" providerId="ADAL" clId="{D6197FC4-3759-428E-9A61-B192765DE29E}" dt="2024-05-07T14:03:49.861" v="558" actId="478"/>
          <ac:picMkLst>
            <pc:docMk/>
            <pc:sldMk cId="229438083" sldId="262"/>
            <ac:picMk id="5" creationId="{70AB4491-AEFC-9EA0-FDF7-50AC369C06FC}"/>
          </ac:picMkLst>
        </pc:picChg>
        <pc:picChg chg="add mod ord">
          <ac:chgData name="Haskins, Reese (haskinre)" userId="bbc88b1c-70ac-4a72-93f4-c63b83b699ef" providerId="ADAL" clId="{D6197FC4-3759-428E-9A61-B192765DE29E}" dt="2024-05-07T14:04:28.589" v="573" actId="167"/>
          <ac:picMkLst>
            <pc:docMk/>
            <pc:sldMk cId="229438083" sldId="262"/>
            <ac:picMk id="6" creationId="{5C905726-3317-5045-CD63-C955A2B399F4}"/>
          </ac:picMkLst>
        </pc:picChg>
        <pc:picChg chg="add mod">
          <ac:chgData name="Haskins, Reese (haskinre)" userId="bbc88b1c-70ac-4a72-93f4-c63b83b699ef" providerId="ADAL" clId="{D6197FC4-3759-428E-9A61-B192765DE29E}" dt="2024-05-07T14:06:07.046" v="594" actId="1076"/>
          <ac:picMkLst>
            <pc:docMk/>
            <pc:sldMk cId="229438083" sldId="262"/>
            <ac:picMk id="9" creationId="{453CB6C4-1FFA-8A30-AAD9-2A217CF23359}"/>
          </ac:picMkLst>
        </pc:picChg>
      </pc:sldChg>
      <pc:sldChg chg="addSp delSp modSp add mod">
        <pc:chgData name="Haskins, Reese (haskinre)" userId="bbc88b1c-70ac-4a72-93f4-c63b83b699ef" providerId="ADAL" clId="{D6197FC4-3759-428E-9A61-B192765DE29E}" dt="2024-05-07T19:04:28.961" v="2570" actId="34135"/>
        <pc:sldMkLst>
          <pc:docMk/>
          <pc:sldMk cId="345135650" sldId="263"/>
        </pc:sldMkLst>
        <pc:spChg chg="mod">
          <ac:chgData name="Haskins, Reese (haskinre)" userId="bbc88b1c-70ac-4a72-93f4-c63b83b699ef" providerId="ADAL" clId="{D6197FC4-3759-428E-9A61-B192765DE29E}" dt="2024-05-07T17:50:05.020" v="1483" actId="20577"/>
          <ac:spMkLst>
            <pc:docMk/>
            <pc:sldMk cId="345135650" sldId="263"/>
            <ac:spMk id="2" creationId="{EEBCD069-CE5D-8D21-7B57-F72619B9122B}"/>
          </ac:spMkLst>
        </pc:spChg>
        <pc:spChg chg="add mod">
          <ac:chgData name="Haskins, Reese (haskinre)" userId="bbc88b1c-70ac-4a72-93f4-c63b83b699ef" providerId="ADAL" clId="{D6197FC4-3759-428E-9A61-B192765DE29E}" dt="2024-05-07T18:50:50.775" v="2369" actId="20577"/>
          <ac:spMkLst>
            <pc:docMk/>
            <pc:sldMk cId="345135650" sldId="263"/>
            <ac:spMk id="3" creationId="{C4BFFB3D-8E83-3BE0-ED12-0F6F4DF1864B}"/>
          </ac:spMkLst>
        </pc:spChg>
        <pc:spChg chg="add del">
          <ac:chgData name="Haskins, Reese (haskinre)" userId="bbc88b1c-70ac-4a72-93f4-c63b83b699ef" providerId="ADAL" clId="{D6197FC4-3759-428E-9A61-B192765DE29E}" dt="2024-05-07T18:34:06.732" v="1821" actId="478"/>
          <ac:spMkLst>
            <pc:docMk/>
            <pc:sldMk cId="345135650" sldId="263"/>
            <ac:spMk id="8" creationId="{FD242501-236A-9DD6-C321-947DB399C1E0}"/>
          </ac:spMkLst>
        </pc:spChg>
        <pc:spChg chg="add mod">
          <ac:chgData name="Haskins, Reese (haskinre)" userId="bbc88b1c-70ac-4a72-93f4-c63b83b699ef" providerId="ADAL" clId="{D6197FC4-3759-428E-9A61-B192765DE29E}" dt="2024-05-07T19:04:28.427" v="2569" actId="34135"/>
          <ac:spMkLst>
            <pc:docMk/>
            <pc:sldMk cId="345135650" sldId="263"/>
            <ac:spMk id="9" creationId="{46B10005-8DB8-8388-8139-41DECB05C7F6}"/>
          </ac:spMkLst>
        </pc:spChg>
        <pc:spChg chg="add mod">
          <ac:chgData name="Haskins, Reese (haskinre)" userId="bbc88b1c-70ac-4a72-93f4-c63b83b699ef" providerId="ADAL" clId="{D6197FC4-3759-428E-9A61-B192765DE29E}" dt="2024-05-07T18:36:49.836" v="1839" actId="1076"/>
          <ac:spMkLst>
            <pc:docMk/>
            <pc:sldMk cId="345135650" sldId="263"/>
            <ac:spMk id="10" creationId="{C62BF7AA-2C6C-31A2-FDF2-D2BA1832E5AF}"/>
          </ac:spMkLst>
        </pc:spChg>
        <pc:spChg chg="add mod">
          <ac:chgData name="Haskins, Reese (haskinre)" userId="bbc88b1c-70ac-4a72-93f4-c63b83b699ef" providerId="ADAL" clId="{D6197FC4-3759-428E-9A61-B192765DE29E}" dt="2024-05-07T19:04:27.553" v="2568" actId="34135"/>
          <ac:spMkLst>
            <pc:docMk/>
            <pc:sldMk cId="345135650" sldId="263"/>
            <ac:spMk id="11" creationId="{CB3A0450-CA97-5F16-60CF-41E46B327728}"/>
          </ac:spMkLst>
        </pc:spChg>
        <pc:spChg chg="add mod">
          <ac:chgData name="Haskins, Reese (haskinre)" userId="bbc88b1c-70ac-4a72-93f4-c63b83b699ef" providerId="ADAL" clId="{D6197FC4-3759-428E-9A61-B192765DE29E}" dt="2024-05-07T18:51:38.224" v="2428" actId="20577"/>
          <ac:spMkLst>
            <pc:docMk/>
            <pc:sldMk cId="345135650" sldId="263"/>
            <ac:spMk id="12" creationId="{2BDED4D6-6D58-3A44-501D-3F441D26DB85}"/>
          </ac:spMkLst>
        </pc:spChg>
        <pc:spChg chg="add mod">
          <ac:chgData name="Haskins, Reese (haskinre)" userId="bbc88b1c-70ac-4a72-93f4-c63b83b699ef" providerId="ADAL" clId="{D6197FC4-3759-428E-9A61-B192765DE29E}" dt="2024-05-07T19:04:28.961" v="2570" actId="34135"/>
          <ac:spMkLst>
            <pc:docMk/>
            <pc:sldMk cId="345135650" sldId="263"/>
            <ac:spMk id="13" creationId="{6CD52DFA-8B8C-648E-3FDD-0C30300FE2B6}"/>
          </ac:spMkLst>
        </pc:spChg>
        <pc:spChg chg="add del mod">
          <ac:chgData name="Haskins, Reese (haskinre)" userId="bbc88b1c-70ac-4a72-93f4-c63b83b699ef" providerId="ADAL" clId="{D6197FC4-3759-428E-9A61-B192765DE29E}" dt="2024-05-07T18:51:50.282" v="2430" actId="478"/>
          <ac:spMkLst>
            <pc:docMk/>
            <pc:sldMk cId="345135650" sldId="263"/>
            <ac:spMk id="16" creationId="{B8A39E0B-C115-0D7B-296D-221A4666564A}"/>
          </ac:spMkLst>
        </pc:spChg>
        <pc:spChg chg="add mod">
          <ac:chgData name="Haskins, Reese (haskinre)" userId="bbc88b1c-70ac-4a72-93f4-c63b83b699ef" providerId="ADAL" clId="{D6197FC4-3759-428E-9A61-B192765DE29E}" dt="2024-05-07T19:01:25.429" v="2538" actId="14100"/>
          <ac:spMkLst>
            <pc:docMk/>
            <pc:sldMk cId="345135650" sldId="263"/>
            <ac:spMk id="19" creationId="{72921F83-9AFB-3115-DE22-656D17AD2538}"/>
          </ac:spMkLst>
        </pc:spChg>
        <pc:spChg chg="add mod">
          <ac:chgData name="Haskins, Reese (haskinre)" userId="bbc88b1c-70ac-4a72-93f4-c63b83b699ef" providerId="ADAL" clId="{D6197FC4-3759-428E-9A61-B192765DE29E}" dt="2024-05-07T19:01:41.574" v="2541" actId="1076"/>
          <ac:spMkLst>
            <pc:docMk/>
            <pc:sldMk cId="345135650" sldId="263"/>
            <ac:spMk id="20" creationId="{F3E66A1F-DE04-55BE-06F7-A3813E869173}"/>
          </ac:spMkLst>
        </pc:spChg>
        <pc:spChg chg="add mod">
          <ac:chgData name="Haskins, Reese (haskinre)" userId="bbc88b1c-70ac-4a72-93f4-c63b83b699ef" providerId="ADAL" clId="{D6197FC4-3759-428E-9A61-B192765DE29E}" dt="2024-05-07T18:59:08.694" v="2512" actId="2085"/>
          <ac:spMkLst>
            <pc:docMk/>
            <pc:sldMk cId="345135650" sldId="263"/>
            <ac:spMk id="21" creationId="{529A43A7-DFC5-71FA-7C2B-8778A53DDA37}"/>
          </ac:spMkLst>
        </pc:spChg>
        <pc:spChg chg="add del mod">
          <ac:chgData name="Haskins, Reese (haskinre)" userId="bbc88b1c-70ac-4a72-93f4-c63b83b699ef" providerId="ADAL" clId="{D6197FC4-3759-428E-9A61-B192765DE29E}" dt="2024-05-07T19:00:26.904" v="2523" actId="478"/>
          <ac:spMkLst>
            <pc:docMk/>
            <pc:sldMk cId="345135650" sldId="263"/>
            <ac:spMk id="22" creationId="{8644F1D0-03C0-5588-E493-98842DB90C96}"/>
          </ac:spMkLst>
        </pc:spChg>
        <pc:spChg chg="add del mod">
          <ac:chgData name="Haskins, Reese (haskinre)" userId="bbc88b1c-70ac-4a72-93f4-c63b83b699ef" providerId="ADAL" clId="{D6197FC4-3759-428E-9A61-B192765DE29E}" dt="2024-05-07T19:00:30.431" v="2524" actId="478"/>
          <ac:spMkLst>
            <pc:docMk/>
            <pc:sldMk cId="345135650" sldId="263"/>
            <ac:spMk id="23" creationId="{CE512C88-AAC0-5E0E-A3AB-FFD8D5ED7BFA}"/>
          </ac:spMkLst>
        </pc:spChg>
        <pc:spChg chg="add mod">
          <ac:chgData name="Haskins, Reese (haskinre)" userId="bbc88b1c-70ac-4a72-93f4-c63b83b699ef" providerId="ADAL" clId="{D6197FC4-3759-428E-9A61-B192765DE29E}" dt="2024-05-07T19:01:53.327" v="2544" actId="1076"/>
          <ac:spMkLst>
            <pc:docMk/>
            <pc:sldMk cId="345135650" sldId="263"/>
            <ac:spMk id="24" creationId="{AB67371E-1A0D-081E-AB2D-650205019AB0}"/>
          </ac:spMkLst>
        </pc:spChg>
        <pc:picChg chg="add del mod">
          <ac:chgData name="Haskins, Reese (haskinre)" userId="bbc88b1c-70ac-4a72-93f4-c63b83b699ef" providerId="ADAL" clId="{D6197FC4-3759-428E-9A61-B192765DE29E}" dt="2024-05-07T18:33:08.083" v="1812" actId="478"/>
          <ac:picMkLst>
            <pc:docMk/>
            <pc:sldMk cId="345135650" sldId="263"/>
            <ac:picMk id="5" creationId="{3C040029-B3FC-FE88-31E7-A726B051CB44}"/>
          </ac:picMkLst>
        </pc:picChg>
        <pc:picChg chg="add mod modCrop">
          <ac:chgData name="Haskins, Reese (haskinre)" userId="bbc88b1c-70ac-4a72-93f4-c63b83b699ef" providerId="ADAL" clId="{D6197FC4-3759-428E-9A61-B192765DE29E}" dt="2024-05-07T19:04:26.483" v="2567" actId="1076"/>
          <ac:picMkLst>
            <pc:docMk/>
            <pc:sldMk cId="345135650" sldId="263"/>
            <ac:picMk id="7" creationId="{3CAC1071-B537-4915-1230-FFBD0AEB4B5B}"/>
          </ac:picMkLst>
        </pc:picChg>
        <pc:picChg chg="add del mod modCrop">
          <ac:chgData name="Haskins, Reese (haskinre)" userId="bbc88b1c-70ac-4a72-93f4-c63b83b699ef" providerId="ADAL" clId="{D6197FC4-3759-428E-9A61-B192765DE29E}" dt="2024-05-07T18:51:42.937" v="2429" actId="478"/>
          <ac:picMkLst>
            <pc:docMk/>
            <pc:sldMk cId="345135650" sldId="263"/>
            <ac:picMk id="15" creationId="{10C6ABA2-27B1-40F7-384F-7F7C0E6D067D}"/>
          </ac:picMkLst>
        </pc:picChg>
        <pc:picChg chg="add mod modCrop">
          <ac:chgData name="Haskins, Reese (haskinre)" userId="bbc88b1c-70ac-4a72-93f4-c63b83b699ef" providerId="ADAL" clId="{D6197FC4-3759-428E-9A61-B192765DE29E}" dt="2024-05-07T19:01:14.661" v="2535" actId="1076"/>
          <ac:picMkLst>
            <pc:docMk/>
            <pc:sldMk cId="345135650" sldId="263"/>
            <ac:picMk id="18" creationId="{BF6D9257-4B54-CD53-27DD-E3550E43E18F}"/>
          </ac:picMkLst>
        </pc:picChg>
        <pc:picChg chg="mod">
          <ac:chgData name="Haskins, Reese (haskinre)" userId="bbc88b1c-70ac-4a72-93f4-c63b83b699ef" providerId="ADAL" clId="{D6197FC4-3759-428E-9A61-B192765DE29E}" dt="2024-05-07T19:00:34.407" v="2526" actId="1076"/>
          <ac:picMkLst>
            <pc:docMk/>
            <pc:sldMk cId="345135650" sldId="263"/>
            <ac:picMk id="1026" creationId="{DD542DEA-CE88-6912-6DDD-EAB356FF8B3F}"/>
          </ac:picMkLst>
        </pc:picChg>
      </pc:sldChg>
      <pc:sldChg chg="addSp delSp modSp add mod">
        <pc:chgData name="Haskins, Reese (haskinre)" userId="bbc88b1c-70ac-4a72-93f4-c63b83b699ef" providerId="ADAL" clId="{D6197FC4-3759-428E-9A61-B192765DE29E}" dt="2024-05-07T19:04:29.760" v="2571" actId="14100"/>
        <pc:sldMkLst>
          <pc:docMk/>
          <pc:sldMk cId="1063582460" sldId="264"/>
        </pc:sldMkLst>
        <pc:spChg chg="mod">
          <ac:chgData name="Haskins, Reese (haskinre)" userId="bbc88b1c-70ac-4a72-93f4-c63b83b699ef" providerId="ADAL" clId="{D6197FC4-3759-428E-9A61-B192765DE29E}" dt="2024-05-07T18:53:37.486" v="2443" actId="20577"/>
          <ac:spMkLst>
            <pc:docMk/>
            <pc:sldMk cId="1063582460" sldId="264"/>
            <ac:spMk id="3" creationId="{C4BFFB3D-8E83-3BE0-ED12-0F6F4DF1864B}"/>
          </ac:spMkLst>
        </pc:spChg>
        <pc:spChg chg="del">
          <ac:chgData name="Haskins, Reese (haskinre)" userId="bbc88b1c-70ac-4a72-93f4-c63b83b699ef" providerId="ADAL" clId="{D6197FC4-3759-428E-9A61-B192765DE29E}" dt="2024-05-07T18:42:08.616" v="2078" actId="478"/>
          <ac:spMkLst>
            <pc:docMk/>
            <pc:sldMk cId="1063582460" sldId="264"/>
            <ac:spMk id="9" creationId="{46B10005-8DB8-8388-8139-41DECB05C7F6}"/>
          </ac:spMkLst>
        </pc:spChg>
        <pc:spChg chg="del">
          <ac:chgData name="Haskins, Reese (haskinre)" userId="bbc88b1c-70ac-4a72-93f4-c63b83b699ef" providerId="ADAL" clId="{D6197FC4-3759-428E-9A61-B192765DE29E}" dt="2024-05-07T18:42:07.040" v="2077" actId="478"/>
          <ac:spMkLst>
            <pc:docMk/>
            <pc:sldMk cId="1063582460" sldId="264"/>
            <ac:spMk id="11" creationId="{CB3A0450-CA97-5F16-60CF-41E46B327728}"/>
          </ac:spMkLst>
        </pc:spChg>
        <pc:spChg chg="mod">
          <ac:chgData name="Haskins, Reese (haskinre)" userId="bbc88b1c-70ac-4a72-93f4-c63b83b699ef" providerId="ADAL" clId="{D6197FC4-3759-428E-9A61-B192765DE29E}" dt="2024-05-07T18:54:38.358" v="2493" actId="20577"/>
          <ac:spMkLst>
            <pc:docMk/>
            <pc:sldMk cId="1063582460" sldId="264"/>
            <ac:spMk id="12" creationId="{2BDED4D6-6D58-3A44-501D-3F441D26DB85}"/>
          </ac:spMkLst>
        </pc:spChg>
        <pc:spChg chg="del">
          <ac:chgData name="Haskins, Reese (haskinre)" userId="bbc88b1c-70ac-4a72-93f4-c63b83b699ef" providerId="ADAL" clId="{D6197FC4-3759-428E-9A61-B192765DE29E}" dt="2024-05-07T18:42:11.224" v="2079" actId="478"/>
          <ac:spMkLst>
            <pc:docMk/>
            <pc:sldMk cId="1063582460" sldId="264"/>
            <ac:spMk id="13" creationId="{6CD52DFA-8B8C-648E-3FDD-0C30300FE2B6}"/>
          </ac:spMkLst>
        </pc:spChg>
        <pc:spChg chg="del mod">
          <ac:chgData name="Haskins, Reese (haskinre)" userId="bbc88b1c-70ac-4a72-93f4-c63b83b699ef" providerId="ADAL" clId="{D6197FC4-3759-428E-9A61-B192765DE29E}" dt="2024-05-07T18:42:40.886" v="2087" actId="478"/>
          <ac:spMkLst>
            <pc:docMk/>
            <pc:sldMk cId="1063582460" sldId="264"/>
            <ac:spMk id="16" creationId="{B8A39E0B-C115-0D7B-296D-221A4666564A}"/>
          </ac:spMkLst>
        </pc:spChg>
        <pc:picChg chg="add mod modCrop">
          <ac:chgData name="Haskins, Reese (haskinre)" userId="bbc88b1c-70ac-4a72-93f4-c63b83b699ef" providerId="ADAL" clId="{D6197FC4-3759-428E-9A61-B192765DE29E}" dt="2024-05-07T19:04:29.760" v="2571" actId="14100"/>
          <ac:picMkLst>
            <pc:docMk/>
            <pc:sldMk cId="1063582460" sldId="264"/>
            <ac:picMk id="5" creationId="{60F978D9-FD61-9345-7D0E-FB76ECC68C08}"/>
          </ac:picMkLst>
        </pc:picChg>
        <pc:picChg chg="del">
          <ac:chgData name="Haskins, Reese (haskinre)" userId="bbc88b1c-70ac-4a72-93f4-c63b83b699ef" providerId="ADAL" clId="{D6197FC4-3759-428E-9A61-B192765DE29E}" dt="2024-05-07T18:42:04.855" v="2076" actId="478"/>
          <ac:picMkLst>
            <pc:docMk/>
            <pc:sldMk cId="1063582460" sldId="264"/>
            <ac:picMk id="7" creationId="{3CAC1071-B537-4915-1230-FFBD0AEB4B5B}"/>
          </ac:picMkLst>
        </pc:picChg>
        <pc:picChg chg="mod">
          <ac:chgData name="Haskins, Reese (haskinre)" userId="bbc88b1c-70ac-4a72-93f4-c63b83b699ef" providerId="ADAL" clId="{D6197FC4-3759-428E-9A61-B192765DE29E}" dt="2024-05-07T18:42:18.892" v="2082" actId="1076"/>
          <ac:picMkLst>
            <pc:docMk/>
            <pc:sldMk cId="1063582460" sldId="264"/>
            <ac:picMk id="15" creationId="{10C6ABA2-27B1-40F7-384F-7F7C0E6D067D}"/>
          </ac:picMkLst>
        </pc:picChg>
        <pc:picChg chg="mod">
          <ac:chgData name="Haskins, Reese (haskinre)" userId="bbc88b1c-70ac-4a72-93f4-c63b83b699ef" providerId="ADAL" clId="{D6197FC4-3759-428E-9A61-B192765DE29E}" dt="2024-05-07T18:42:33.198" v="2085" actId="1076"/>
          <ac:picMkLst>
            <pc:docMk/>
            <pc:sldMk cId="1063582460" sldId="264"/>
            <ac:picMk id="1026" creationId="{DD542DEA-CE88-6912-6DDD-EAB356FF8B3F}"/>
          </ac:picMkLst>
        </pc:picChg>
      </pc:sldChg>
      <pc:sldChg chg="addSp delSp modSp new del">
        <pc:chgData name="Haskins, Reese (haskinre)" userId="bbc88b1c-70ac-4a72-93f4-c63b83b699ef" providerId="ADAL" clId="{D6197FC4-3759-428E-9A61-B192765DE29E}" dt="2024-05-07T18:40:58.154" v="2009" actId="2696"/>
        <pc:sldMkLst>
          <pc:docMk/>
          <pc:sldMk cId="3024917151" sldId="264"/>
        </pc:sldMkLst>
        <pc:picChg chg="add del mod">
          <ac:chgData name="Haskins, Reese (haskinre)" userId="bbc88b1c-70ac-4a72-93f4-c63b83b699ef" providerId="ADAL" clId="{D6197FC4-3759-428E-9A61-B192765DE29E}" dt="2024-05-07T18:40:54.672" v="2008" actId="478"/>
          <ac:picMkLst>
            <pc:docMk/>
            <pc:sldMk cId="3024917151" sldId="264"/>
            <ac:picMk id="4" creationId="{561C485A-D46C-5C9B-196B-8F4FFA392F43}"/>
          </ac:picMkLst>
        </pc:picChg>
      </pc:sldChg>
      <pc:sldChg chg="addSp delSp modSp add mod">
        <pc:chgData name="Haskins, Reese (haskinre)" userId="bbc88b1c-70ac-4a72-93f4-c63b83b699ef" providerId="ADAL" clId="{D6197FC4-3759-428E-9A61-B192765DE29E}" dt="2024-05-07T19:08:22.787" v="2895" actId="20577"/>
        <pc:sldMkLst>
          <pc:docMk/>
          <pc:sldMk cId="2450260783" sldId="265"/>
        </pc:sldMkLst>
        <pc:spChg chg="mod">
          <ac:chgData name="Haskins, Reese (haskinre)" userId="bbc88b1c-70ac-4a72-93f4-c63b83b699ef" providerId="ADAL" clId="{D6197FC4-3759-428E-9A61-B192765DE29E}" dt="2024-05-07T19:07:00.328" v="2716" actId="20577"/>
          <ac:spMkLst>
            <pc:docMk/>
            <pc:sldMk cId="2450260783" sldId="265"/>
            <ac:spMk id="3" creationId="{C4BFFB3D-8E83-3BE0-ED12-0F6F4DF1864B}"/>
          </ac:spMkLst>
        </pc:spChg>
        <pc:spChg chg="add mod">
          <ac:chgData name="Haskins, Reese (haskinre)" userId="bbc88b1c-70ac-4a72-93f4-c63b83b699ef" providerId="ADAL" clId="{D6197FC4-3759-428E-9A61-B192765DE29E}" dt="2024-05-07T19:08:22.787" v="2895" actId="20577"/>
          <ac:spMkLst>
            <pc:docMk/>
            <pc:sldMk cId="2450260783" sldId="265"/>
            <ac:spMk id="7" creationId="{7FBC4BA1-C4DA-C90E-7157-DA38A63E7825}"/>
          </ac:spMkLst>
        </pc:spChg>
        <pc:spChg chg="del">
          <ac:chgData name="Haskins, Reese (haskinre)" userId="bbc88b1c-70ac-4a72-93f4-c63b83b699ef" providerId="ADAL" clId="{D6197FC4-3759-428E-9A61-B192765DE29E}" dt="2024-05-07T19:05:38.389" v="2616" actId="21"/>
          <ac:spMkLst>
            <pc:docMk/>
            <pc:sldMk cId="2450260783" sldId="265"/>
            <ac:spMk id="12" creationId="{2BDED4D6-6D58-3A44-501D-3F441D26DB85}"/>
          </ac:spMkLst>
        </pc:spChg>
        <pc:picChg chg="del">
          <ac:chgData name="Haskins, Reese (haskinre)" userId="bbc88b1c-70ac-4a72-93f4-c63b83b699ef" providerId="ADAL" clId="{D6197FC4-3759-428E-9A61-B192765DE29E}" dt="2024-05-07T19:05:19.222" v="2574" actId="478"/>
          <ac:picMkLst>
            <pc:docMk/>
            <pc:sldMk cId="2450260783" sldId="265"/>
            <ac:picMk id="5" creationId="{60F978D9-FD61-9345-7D0E-FB76ECC68C08}"/>
          </ac:picMkLst>
        </pc:picChg>
        <pc:picChg chg="add mod modCrop">
          <ac:chgData name="Haskins, Reese (haskinre)" userId="bbc88b1c-70ac-4a72-93f4-c63b83b699ef" providerId="ADAL" clId="{D6197FC4-3759-428E-9A61-B192765DE29E}" dt="2024-05-07T19:06:27.049" v="2650" actId="14100"/>
          <ac:picMkLst>
            <pc:docMk/>
            <pc:sldMk cId="2450260783" sldId="265"/>
            <ac:picMk id="6" creationId="{54935EDA-5FFE-53BE-A374-5C386653F71C}"/>
          </ac:picMkLst>
        </pc:picChg>
        <pc:picChg chg="del">
          <ac:chgData name="Haskins, Reese (haskinre)" userId="bbc88b1c-70ac-4a72-93f4-c63b83b699ef" providerId="ADAL" clId="{D6197FC4-3759-428E-9A61-B192765DE29E}" dt="2024-05-07T19:05:17.858" v="2573" actId="478"/>
          <ac:picMkLst>
            <pc:docMk/>
            <pc:sldMk cId="2450260783" sldId="265"/>
            <ac:picMk id="15" creationId="{10C6ABA2-27B1-40F7-384F-7F7C0E6D06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B6C0-88BF-E34E-2CCE-52FFD519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41BC1-EC47-F27F-53B1-B83DD870E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2F101-4BBB-E08D-3911-EB2F8527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C1FE-6727-4AE3-C4BC-66756859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3E13-7CAE-0D82-DD15-BE3CE072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2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A02-9B94-E013-832B-687145B6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E4531-768E-D959-0F63-A9CFB28E2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B90D-497A-4FF4-D8A1-7DBBC323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6D9BB-34B7-49DD-B692-5B5EE1F5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DE13F-1758-EB1B-1973-C184F9AA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BDEC8-B651-AB75-A344-E278ACD40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D08EF-3454-6988-6F36-10A240251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EB18F-BD6A-464B-CE40-407C3B10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0C51-F09F-AAE5-F386-84A58722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FF8A-C82B-0712-4436-C27F35E6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BA7A-D483-50B4-94C1-574B1C3E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4A0FF-67B4-F56E-BADC-350D6BE41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1A66-3625-5BDF-97E1-FE4DB8DE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5201-7F42-E861-837D-20CF2661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8D89-0C9C-789B-91A2-A5E5E6FD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548E-55BA-E214-C8D1-B4E7B375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B1198-9562-AAD8-6F3C-ADAAA8B8B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2D3F-BC20-6FC6-F3C5-B439BE62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9F5E-DC29-A9A4-D531-732DB03A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DC7FA-1CB8-12CD-2927-D1DCC586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0421-C2E3-1A85-4EA7-20532967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A174-9940-AFFC-50A7-EC25733F5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7A88F-23CE-A63F-6FDA-F3EE81012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41295-D07E-6019-1139-707C5485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71323-3181-0EF0-94AC-8814B231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8AC6A-C659-AF90-B935-F7B146F2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275C-B442-E988-9FCD-102EB779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7CBB2-4035-5E33-0C94-9F7E546F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92311-555B-4C95-190F-8FCDF4EF5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B017C-7B0B-9D14-2A82-13627B62F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2D6FD-4713-E8BE-321A-211434F1B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1CAC2-7A7E-155A-D2DA-FF2A6663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094F0-B658-A4E4-F71A-761E9334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1482B-F9F8-E44A-09C1-87A14A20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897D-40D4-D3DE-C999-588AEB22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345FC-4428-9853-3E23-A581824F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73B6C-6E94-0FBE-3850-7FC4B7E9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C1255-C6EE-50DA-7CA8-BAF25B1C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3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7CF4B-DF91-829D-46C7-AD6B7BB1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302F3-38B1-2AE8-FDE0-A668AC22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6ED79-439B-89F2-A80B-84FBD18F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D4C8-FC75-18D0-2B02-264191A2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7AF93-C447-7B9F-A0DE-929ABFC9C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ADB28-6832-2285-4A2E-DD04D1591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44EC1-D541-71EA-2CBF-A6A51043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FD923-ED54-ADB2-215D-B4436616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C896C-091E-A4FD-B204-F61D3114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235B-E63E-663E-FAB5-75948742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9F7F6-D355-7148-E1DD-AA76FEB36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91FCC-A072-A960-50B0-66EB3C237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366FA-4C61-1100-6ED7-54133D35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B8D81-4EA5-4BE4-EA9E-280A308E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896B1-3EE4-0F40-EBCD-B221C247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9F2E-E18F-C713-40D1-CE4482E1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18B15-D0F4-759D-A1D4-31808370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AC92-436D-FE46-E994-23107F91C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FF01E-E2F4-4DFE-BCFE-FA687E8E2D4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DACA-0687-0859-BDE8-EDB1B6008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C8A7-8809-5A6C-F910-B49B59AF2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5B560-1367-423D-8CB9-47891BE8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D8B3-7D35-5E72-5290-0E618C61E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DB50F-8365-9D64-6E54-836BA1359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EF38F406-75DF-28F3-AFA5-D90E97955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1919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765E261E-FAFC-C1FD-BE99-F34E18C57FC4}"/>
              </a:ext>
            </a:extLst>
          </p:cNvPr>
          <p:cNvSpPr txBox="1">
            <a:spLocks/>
          </p:cNvSpPr>
          <p:nvPr/>
        </p:nvSpPr>
        <p:spPr>
          <a:xfrm>
            <a:off x="3614534" y="465480"/>
            <a:ext cx="63591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BEARCATS BOUND ORIENTATION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E567235-538A-22D2-CBE8-9C85F33E1224}"/>
              </a:ext>
            </a:extLst>
          </p:cNvPr>
          <p:cNvSpPr txBox="1">
            <a:spLocks/>
          </p:cNvSpPr>
          <p:nvPr/>
        </p:nvSpPr>
        <p:spPr>
          <a:xfrm>
            <a:off x="3614534" y="1330415"/>
            <a:ext cx="7971971" cy="23601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5400" spc="-15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UTILIZING CAMPUS TOOLS AND SCHEDULING ADVISING APPOINTMENT</a:t>
            </a:r>
          </a:p>
        </p:txBody>
      </p:sp>
    </p:spTree>
    <p:extLst>
      <p:ext uri="{BB962C8B-B14F-4D97-AF65-F5344CB8AC3E}">
        <p14:creationId xmlns:p14="http://schemas.microsoft.com/office/powerpoint/2010/main" val="4649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2DEA-CE88-6912-6DDD-EAB356FF8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6" y="0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Schedule Advising Appointment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FFB3D-8E83-3BE0-ED12-0F6F4DF1864B}"/>
              </a:ext>
            </a:extLst>
          </p:cNvPr>
          <p:cNvSpPr txBox="1"/>
          <p:nvPr/>
        </p:nvSpPr>
        <p:spPr>
          <a:xfrm>
            <a:off x="218767" y="1209675"/>
            <a:ext cx="951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you have an appointment selected, confirm the date and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Under the drop-down “Session Topics”, select “Orientation”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BF7AA-2C6C-31A2-FDF2-D2BA1832E5AF}"/>
              </a:ext>
            </a:extLst>
          </p:cNvPr>
          <p:cNvSpPr/>
          <p:nvPr/>
        </p:nvSpPr>
        <p:spPr>
          <a:xfrm>
            <a:off x="2061838" y="3050676"/>
            <a:ext cx="7810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4935EDA-5FFE-53BE-A374-5C386653F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1" b="20380"/>
          <a:stretch/>
        </p:blipFill>
        <p:spPr>
          <a:xfrm>
            <a:off x="302899" y="2321283"/>
            <a:ext cx="3679166" cy="4545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C4BA1-C4DA-C90E-7157-DA38A63E7825}"/>
              </a:ext>
            </a:extLst>
          </p:cNvPr>
          <p:cNvSpPr txBox="1"/>
          <p:nvPr/>
        </p:nvSpPr>
        <p:spPr>
          <a:xfrm>
            <a:off x="4129548" y="2399071"/>
            <a:ext cx="5515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Finish scheduling by clicking “Schedule Appointment”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will receive a confirmation email to your UC email account that includes the link to join the meeting</a:t>
            </a:r>
          </a:p>
        </p:txBody>
      </p:sp>
    </p:spTree>
    <p:extLst>
      <p:ext uri="{BB962C8B-B14F-4D97-AF65-F5344CB8AC3E}">
        <p14:creationId xmlns:p14="http://schemas.microsoft.com/office/powerpoint/2010/main" val="245026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2DEA-CE88-6912-6DDD-EAB356FF8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8" y="0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Access Your Bearcat Portal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1BFDF-0CA2-3097-8832-569E9AF5B255}"/>
              </a:ext>
            </a:extLst>
          </p:cNvPr>
          <p:cNvSpPr txBox="1"/>
          <p:nvPr/>
        </p:nvSpPr>
        <p:spPr>
          <a:xfrm>
            <a:off x="304800" y="1435049"/>
            <a:ext cx="7246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 to bearcatportal.uc.edu or scan the QR code below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sure to sign in as a student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131262-B7CE-F0FD-911F-1136C5B7E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38428"/>
          <a:stretch/>
        </p:blipFill>
        <p:spPr>
          <a:xfrm>
            <a:off x="5013711" y="1995948"/>
            <a:ext cx="3845153" cy="475256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131A05A-BB0A-3BC5-E9D5-67A2B0D4D7EE}"/>
              </a:ext>
            </a:extLst>
          </p:cNvPr>
          <p:cNvSpPr/>
          <p:nvPr/>
        </p:nvSpPr>
        <p:spPr>
          <a:xfrm>
            <a:off x="5104638" y="4084971"/>
            <a:ext cx="2828925" cy="8015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8ABF1FC-B5E4-0C6F-55E9-5FFB5228E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t="12330" r="73145" b="52114"/>
          <a:stretch/>
        </p:blipFill>
        <p:spPr>
          <a:xfrm>
            <a:off x="727587" y="2839270"/>
            <a:ext cx="3638926" cy="35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2DEA-CE88-6912-6DDD-EAB356FF8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8" y="0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Access Your UC Email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C1C72-6E0C-7318-D8C6-C2172B4C2F74}"/>
              </a:ext>
            </a:extLst>
          </p:cNvPr>
          <p:cNvSpPr txBox="1"/>
          <p:nvPr/>
        </p:nvSpPr>
        <p:spPr>
          <a:xfrm>
            <a:off x="218767" y="1283284"/>
            <a:ext cx="68702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Tap 3 horizontal lines in the top right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8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5C905726-3317-5045-CD63-C955A2B39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9" y="1763906"/>
            <a:ext cx="3955517" cy="4253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CC1DE3-7CA0-9237-5BF0-67F892316C5C}"/>
              </a:ext>
            </a:extLst>
          </p:cNvPr>
          <p:cNvSpPr txBox="1"/>
          <p:nvPr/>
        </p:nvSpPr>
        <p:spPr>
          <a:xfrm>
            <a:off x="4326194" y="2084439"/>
            <a:ext cx="5427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Scroll in the menu until you see “Check Email” and click the tab</a:t>
            </a:r>
          </a:p>
          <a:p>
            <a:endParaRPr lang="en-US" sz="2400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53CB6C4-1FFA-8A30-AAD9-2A217CF23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93" y="2869156"/>
            <a:ext cx="2222094" cy="37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B62E4D0-743E-B84F-B3B5-A57CEA11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8" y="0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Access Your UC Email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C1C72-6E0C-7318-D8C6-C2172B4C2F74}"/>
              </a:ext>
            </a:extLst>
          </p:cNvPr>
          <p:cNvSpPr txBox="1"/>
          <p:nvPr/>
        </p:nvSpPr>
        <p:spPr>
          <a:xfrm>
            <a:off x="218767" y="1283284"/>
            <a:ext cx="7706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 in using your UC username and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Same login information you use for your Bearcat Portal</a:t>
            </a: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1F809171-0A3D-99F8-EDCE-48B8AFD17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b="39928"/>
          <a:stretch/>
        </p:blipFill>
        <p:spPr>
          <a:xfrm>
            <a:off x="322564" y="2483613"/>
            <a:ext cx="3482519" cy="422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DD27E-046F-C70D-08BF-2DB163CF7EB7}"/>
              </a:ext>
            </a:extLst>
          </p:cNvPr>
          <p:cNvSpPr txBox="1"/>
          <p:nvPr/>
        </p:nvSpPr>
        <p:spPr>
          <a:xfrm>
            <a:off x="3913239" y="2378014"/>
            <a:ext cx="569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Accept Duo Verification (push notification, phone call, text message)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1354ED-B46B-EC24-3374-D8404EFCA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6" name="Picture 15" descr="A screenshot of a phone&#10;&#10;Description automatically generated">
            <a:extLst>
              <a:ext uri="{FF2B5EF4-FFF2-40B4-BE49-F238E27FC236}">
                <a16:creationId xmlns:a16="http://schemas.microsoft.com/office/drawing/2014/main" id="{10FDA6CA-F419-9CD4-7741-ED39A565F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 b="15268"/>
          <a:stretch/>
        </p:blipFill>
        <p:spPr>
          <a:xfrm>
            <a:off x="4138185" y="3186498"/>
            <a:ext cx="2134191" cy="3671313"/>
          </a:xfrm>
          <a:prstGeom prst="rect">
            <a:avLst/>
          </a:prstGeom>
        </p:spPr>
      </p:pic>
      <p:pic>
        <p:nvPicPr>
          <p:cNvPr id="18" name="Picture 1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4E4A27B-7996-CF03-E917-6ED4182432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b="15555"/>
          <a:stretch/>
        </p:blipFill>
        <p:spPr>
          <a:xfrm>
            <a:off x="6665720" y="3184199"/>
            <a:ext cx="2147367" cy="36713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B49B99-314F-CC59-035A-626FEADA2144}"/>
              </a:ext>
            </a:extLst>
          </p:cNvPr>
          <p:cNvSpPr/>
          <p:nvPr/>
        </p:nvSpPr>
        <p:spPr>
          <a:xfrm>
            <a:off x="7757160" y="4163992"/>
            <a:ext cx="393291" cy="110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18B056-3F74-ECFC-23DD-430C66230A51}"/>
              </a:ext>
            </a:extLst>
          </p:cNvPr>
          <p:cNvSpPr/>
          <p:nvPr/>
        </p:nvSpPr>
        <p:spPr>
          <a:xfrm>
            <a:off x="5008634" y="4108560"/>
            <a:ext cx="393291" cy="110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D19911-B187-EF66-01F7-E69244CA2586}"/>
              </a:ext>
            </a:extLst>
          </p:cNvPr>
          <p:cNvSpPr/>
          <p:nvPr/>
        </p:nvSpPr>
        <p:spPr>
          <a:xfrm>
            <a:off x="5008634" y="4922309"/>
            <a:ext cx="393291" cy="110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71360-260A-B11B-35D2-1225444625D4}"/>
              </a:ext>
            </a:extLst>
          </p:cNvPr>
          <p:cNvSpPr/>
          <p:nvPr/>
        </p:nvSpPr>
        <p:spPr>
          <a:xfrm>
            <a:off x="4909872" y="5325747"/>
            <a:ext cx="393291" cy="110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7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2DEA-CE88-6912-6DDD-EAB356FF8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55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Access Canvas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FC42-0DCD-34AE-0BE8-3B4666F7C388}"/>
              </a:ext>
            </a:extLst>
          </p:cNvPr>
          <p:cNvSpPr txBox="1"/>
          <p:nvPr/>
        </p:nvSpPr>
        <p:spPr>
          <a:xfrm>
            <a:off x="218767" y="1257300"/>
            <a:ext cx="938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Scan QR code below or visit uc.instructure.com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Sign in with same information as Bearcat Portal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 sign in process as before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AA88F-B68B-FA14-AE4C-D667D3B544F7}"/>
              </a:ext>
            </a:extLst>
          </p:cNvPr>
          <p:cNvSpPr txBox="1"/>
          <p:nvPr/>
        </p:nvSpPr>
        <p:spPr>
          <a:xfrm>
            <a:off x="3695700" y="2705100"/>
            <a:ext cx="56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Download Canvas on your phone to easily access your classes and assignments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3562C-EAD9-5622-E99A-660A262D6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7" t="34940" r="8740" b="35443"/>
          <a:stretch/>
        </p:blipFill>
        <p:spPr>
          <a:xfrm>
            <a:off x="3919685" y="4533722"/>
            <a:ext cx="4690352" cy="1333678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9FE08C4-E8D0-B280-3073-A9F6C84992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1326" r="73548" b="51542"/>
          <a:stretch/>
        </p:blipFill>
        <p:spPr>
          <a:xfrm>
            <a:off x="429545" y="3077037"/>
            <a:ext cx="2935867" cy="29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2DEA-CE88-6912-6DDD-EAB356FF8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8" y="0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Access Catalyst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0BFB9-D351-278C-6C94-739A8CEA2868}"/>
              </a:ext>
            </a:extLst>
          </p:cNvPr>
          <p:cNvSpPr txBox="1"/>
          <p:nvPr/>
        </p:nvSpPr>
        <p:spPr>
          <a:xfrm>
            <a:off x="218767" y="1097640"/>
            <a:ext cx="919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Visit catalyst.uc.edu or scan QR code below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sign in process as before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BD1E8-643F-9222-F24F-60530E4D30C8}"/>
              </a:ext>
            </a:extLst>
          </p:cNvPr>
          <p:cNvSpPr txBox="1"/>
          <p:nvPr/>
        </p:nvSpPr>
        <p:spPr>
          <a:xfrm>
            <a:off x="3830431" y="1928637"/>
            <a:ext cx="5961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 tuition bill in “Finances” 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 class schedule in “Academics” 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Search &amp; apply for scholarships under “Scholarship Search” tile</a:t>
            </a:r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CEE81DD7-BF1C-5D42-3001-E8BB88E9F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26667"/>
          <a:stretch/>
        </p:blipFill>
        <p:spPr>
          <a:xfrm>
            <a:off x="3830431" y="3407553"/>
            <a:ext cx="2361078" cy="3462302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CD25A561-1AAF-E7BA-BC53-8622EC7912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2" b="19306"/>
          <a:stretch/>
        </p:blipFill>
        <p:spPr>
          <a:xfrm>
            <a:off x="6318416" y="3639495"/>
            <a:ext cx="2878607" cy="2551756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89C5C88-C7E5-A91D-E71E-E0D87BA1E6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3" t="11040" r="37661" b="50312"/>
          <a:stretch/>
        </p:blipFill>
        <p:spPr>
          <a:xfrm>
            <a:off x="377019" y="2295384"/>
            <a:ext cx="3199956" cy="31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0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2DEA-CE88-6912-6DDD-EAB356FF8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" y="109486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Access My Bearcat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812F5-08FC-3E7D-B8C5-B215E101ED8D}"/>
              </a:ext>
            </a:extLst>
          </p:cNvPr>
          <p:cNvSpPr txBox="1"/>
          <p:nvPr/>
        </p:nvSpPr>
        <p:spPr>
          <a:xfrm>
            <a:off x="218767" y="1276350"/>
            <a:ext cx="955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Scan the QR code below to login to My Bearcat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4E9DF-AB06-90CD-B09B-4E6806CE947F}"/>
              </a:ext>
            </a:extLst>
          </p:cNvPr>
          <p:cNvSpPr txBox="1"/>
          <p:nvPr/>
        </p:nvSpPr>
        <p:spPr>
          <a:xfrm>
            <a:off x="3848100" y="1933575"/>
            <a:ext cx="600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“Login with NETID” and use same username and password as your Bearcat Portal</a:t>
            </a:r>
          </a:p>
        </p:txBody>
      </p:sp>
      <p:pic>
        <p:nvPicPr>
          <p:cNvPr id="8" name="Picture 7" descr="A screen shot of a phone&#10;&#10;Description automatically generated">
            <a:extLst>
              <a:ext uri="{FF2B5EF4-FFF2-40B4-BE49-F238E27FC236}">
                <a16:creationId xmlns:a16="http://schemas.microsoft.com/office/drawing/2014/main" id="{BE34A4C0-2F22-5EAD-EF3D-491F841EB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t="6944" r="16089" b="58012"/>
          <a:stretch/>
        </p:blipFill>
        <p:spPr>
          <a:xfrm>
            <a:off x="4635784" y="3133904"/>
            <a:ext cx="3412841" cy="3705992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019EB13-44C1-1F34-A087-788F6AADA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6" t="11470" r="6613" b="51684"/>
          <a:stretch/>
        </p:blipFill>
        <p:spPr>
          <a:xfrm>
            <a:off x="373352" y="2643587"/>
            <a:ext cx="3370330" cy="33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2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2DEA-CE88-6912-6DDD-EAB356FF8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688" y="-11855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Schedule Advising Appointment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FFB3D-8E83-3BE0-ED12-0F6F4DF1864B}"/>
              </a:ext>
            </a:extLst>
          </p:cNvPr>
          <p:cNvSpPr txBox="1"/>
          <p:nvPr/>
        </p:nvSpPr>
        <p:spPr>
          <a:xfrm>
            <a:off x="218767" y="1209675"/>
            <a:ext cx="951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“Contact My Advisor” underneath the “Connect” section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AC1071-B537-4915-1230-FFBD0AEB4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6666" b="62631"/>
          <a:stretch/>
        </p:blipFill>
        <p:spPr>
          <a:xfrm>
            <a:off x="110612" y="1654186"/>
            <a:ext cx="4315100" cy="29129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6B10005-8DB8-8388-8139-41DECB05C7F6}"/>
              </a:ext>
            </a:extLst>
          </p:cNvPr>
          <p:cNvSpPr>
            <a:spLocks/>
          </p:cNvSpPr>
          <p:nvPr/>
        </p:nvSpPr>
        <p:spPr>
          <a:xfrm>
            <a:off x="1814864" y="2938280"/>
            <a:ext cx="220980" cy="135255"/>
          </a:xfrm>
          <a:prstGeom prst="ellipse">
            <a:avLst/>
          </a:prstGeom>
          <a:solidFill>
            <a:srgbClr val="2A65DE"/>
          </a:solidFill>
          <a:ln>
            <a:solidFill>
              <a:srgbClr val="2A6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BF7AA-2C6C-31A2-FDF2-D2BA1832E5AF}"/>
              </a:ext>
            </a:extLst>
          </p:cNvPr>
          <p:cNvSpPr/>
          <p:nvPr/>
        </p:nvSpPr>
        <p:spPr>
          <a:xfrm>
            <a:off x="2061838" y="3050676"/>
            <a:ext cx="7810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3A0450-CA97-5F16-60CF-41E46B327728}"/>
              </a:ext>
            </a:extLst>
          </p:cNvPr>
          <p:cNvSpPr>
            <a:spLocks/>
          </p:cNvSpPr>
          <p:nvPr/>
        </p:nvSpPr>
        <p:spPr>
          <a:xfrm>
            <a:off x="3153943" y="2665151"/>
            <a:ext cx="312420" cy="105021"/>
          </a:xfrm>
          <a:prstGeom prst="rect">
            <a:avLst/>
          </a:prstGeom>
          <a:solidFill>
            <a:srgbClr val="E00122"/>
          </a:solidFill>
          <a:ln>
            <a:solidFill>
              <a:srgbClr val="E00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ED4D6-6D58-3A44-501D-3F441D26DB85}"/>
              </a:ext>
            </a:extLst>
          </p:cNvPr>
          <p:cNvSpPr txBox="1"/>
          <p:nvPr/>
        </p:nvSpPr>
        <p:spPr>
          <a:xfrm>
            <a:off x="4425712" y="1818968"/>
            <a:ext cx="538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the “Schedule Appointment” next to your assigned advisor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D52DFA-8B8C-648E-3FDD-0C30300FE2B6}"/>
              </a:ext>
            </a:extLst>
          </p:cNvPr>
          <p:cNvSpPr>
            <a:spLocks/>
          </p:cNvSpPr>
          <p:nvPr/>
        </p:nvSpPr>
        <p:spPr>
          <a:xfrm>
            <a:off x="218767" y="3986815"/>
            <a:ext cx="1286183" cy="32622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BF6D9257-4B54-CD53-27DD-E3550E43E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64986"/>
          <a:stretch/>
        </p:blipFill>
        <p:spPr>
          <a:xfrm>
            <a:off x="4425712" y="2605146"/>
            <a:ext cx="4918242" cy="25052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921F83-9AFB-3115-DE22-656D17AD2538}"/>
              </a:ext>
            </a:extLst>
          </p:cNvPr>
          <p:cNvSpPr/>
          <p:nvPr/>
        </p:nvSpPr>
        <p:spPr>
          <a:xfrm>
            <a:off x="4844466" y="3736480"/>
            <a:ext cx="2324674" cy="1297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E66A1F-DE04-55BE-06F7-A3813E869173}"/>
              </a:ext>
            </a:extLst>
          </p:cNvPr>
          <p:cNvSpPr/>
          <p:nvPr/>
        </p:nvSpPr>
        <p:spPr>
          <a:xfrm>
            <a:off x="7704910" y="4260537"/>
            <a:ext cx="1278202" cy="105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9A43A7-DFC5-71FA-7C2B-8778A53DDA37}"/>
              </a:ext>
            </a:extLst>
          </p:cNvPr>
          <p:cNvSpPr/>
          <p:nvPr/>
        </p:nvSpPr>
        <p:spPr>
          <a:xfrm>
            <a:off x="7637780" y="5610860"/>
            <a:ext cx="949960" cy="14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67371E-1A0D-081E-AB2D-650205019AB0}"/>
              </a:ext>
            </a:extLst>
          </p:cNvPr>
          <p:cNvSpPr/>
          <p:nvPr/>
        </p:nvSpPr>
        <p:spPr>
          <a:xfrm>
            <a:off x="7654819" y="3907124"/>
            <a:ext cx="1197462" cy="4059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2DEA-CE88-6912-6DDD-EAB356FF8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6" y="0"/>
            <a:ext cx="12213076" cy="68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D069-CE5D-8D21-7B57-F72619B9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09486"/>
            <a:ext cx="10515600" cy="1325563"/>
          </a:xfrm>
        </p:spPr>
        <p:txBody>
          <a:bodyPr/>
          <a:lstStyle/>
          <a:p>
            <a:r>
              <a:rPr lang="en-US" dirty="0"/>
              <a:t>Schedule Advising Appointment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FFB3D-8E83-3BE0-ED12-0F6F4DF1864B}"/>
              </a:ext>
            </a:extLst>
          </p:cNvPr>
          <p:cNvSpPr txBox="1"/>
          <p:nvPr/>
        </p:nvSpPr>
        <p:spPr>
          <a:xfrm>
            <a:off x="218767" y="1209675"/>
            <a:ext cx="951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 “Appointment Modality” select “Zoom Virtual Meeting” option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BF7AA-2C6C-31A2-FDF2-D2BA1832E5AF}"/>
              </a:ext>
            </a:extLst>
          </p:cNvPr>
          <p:cNvSpPr/>
          <p:nvPr/>
        </p:nvSpPr>
        <p:spPr>
          <a:xfrm>
            <a:off x="2061838" y="3050676"/>
            <a:ext cx="7810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ED4D6-6D58-3A44-501D-3F441D26DB85}"/>
              </a:ext>
            </a:extLst>
          </p:cNvPr>
          <p:cNvSpPr txBox="1"/>
          <p:nvPr/>
        </p:nvSpPr>
        <p:spPr>
          <a:xfrm>
            <a:off x="4425712" y="1818968"/>
            <a:ext cx="5386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filter appointment availability by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a day and time that works best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10C6ABA2-27B1-40F7-384F-7F7C0E6D06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5" b="32187"/>
          <a:stretch/>
        </p:blipFill>
        <p:spPr>
          <a:xfrm>
            <a:off x="141005" y="1649210"/>
            <a:ext cx="3601514" cy="477019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0F978D9-FD61-9345-7D0E-FB76ECC68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2359" r="1" b="20143"/>
          <a:stretch/>
        </p:blipFill>
        <p:spPr>
          <a:xfrm>
            <a:off x="6469626" y="2908783"/>
            <a:ext cx="2485840" cy="39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78D028975B241B5A75D54A795A850" ma:contentTypeVersion="18" ma:contentTypeDescription="Create a new document." ma:contentTypeScope="" ma:versionID="4749a1b04f800ded2d149d96a62a01e2">
  <xsd:schema xmlns:xsd="http://www.w3.org/2001/XMLSchema" xmlns:xs="http://www.w3.org/2001/XMLSchema" xmlns:p="http://schemas.microsoft.com/office/2006/metadata/properties" xmlns:ns2="7134199d-b95e-44c9-a570-67bd700bbe96" xmlns:ns3="b69cce3a-846d-4110-98b6-30fc85e9e907" xmlns:ns4="8be56858-bf0c-43d6-954d-be7222281d29" targetNamespace="http://schemas.microsoft.com/office/2006/metadata/properties" ma:root="true" ma:fieldsID="40778b86d3f9cb572cf759d08167d22c" ns2:_="" ns3:_="" ns4:_="">
    <xsd:import namespace="7134199d-b95e-44c9-a570-67bd700bbe96"/>
    <xsd:import namespace="b69cce3a-846d-4110-98b6-30fc85e9e907"/>
    <xsd:import namespace="8be56858-bf0c-43d6-954d-be7222281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4199d-b95e-44c9-a570-67bd700bb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7ed257-b896-4b55-84f7-2c4d79b9c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cce3a-846d-4110-98b6-30fc85e9e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56858-bf0c-43d6-954d-be7222281d2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e57aa0f-24c6-4e76-ab87-3ccb0d5e2a9b}" ma:internalName="TaxCatchAll" ma:showField="CatchAllData" ma:web="b69cce3a-846d-4110-98b6-30fc85e9e9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34199d-b95e-44c9-a570-67bd700bbe96">
      <Terms xmlns="http://schemas.microsoft.com/office/infopath/2007/PartnerControls"/>
    </lcf76f155ced4ddcb4097134ff3c332f>
    <TaxCatchAll xmlns="8be56858-bf0c-43d6-954d-be7222281d29" xsi:nil="true"/>
  </documentManagement>
</p:properties>
</file>

<file path=customXml/itemProps1.xml><?xml version="1.0" encoding="utf-8"?>
<ds:datastoreItem xmlns:ds="http://schemas.openxmlformats.org/officeDocument/2006/customXml" ds:itemID="{32176050-234C-486E-98FF-71D1E8C9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7C860E-4BD9-405D-A74E-C8B5E6303E94}"/>
</file>

<file path=customXml/itemProps3.xml><?xml version="1.0" encoding="utf-8"?>
<ds:datastoreItem xmlns:ds="http://schemas.openxmlformats.org/officeDocument/2006/customXml" ds:itemID="{C9936008-861B-4BAA-A707-E1F4384BC1F2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2dd52d6-6fb5-4a0b-a754-57def81a6e96"/>
    <ds:schemaRef ds:uri="841c76bc-ac73-4feb-a710-e1ef8928a4e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326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Open Sans</vt:lpstr>
      <vt:lpstr>Open Sans ExtraBold</vt:lpstr>
      <vt:lpstr>Office Theme</vt:lpstr>
      <vt:lpstr>PowerPoint Presentation</vt:lpstr>
      <vt:lpstr>Access Your Bearcat Portal</vt:lpstr>
      <vt:lpstr>Access Your UC Email</vt:lpstr>
      <vt:lpstr>Access Your UC Email</vt:lpstr>
      <vt:lpstr>Access Canvas</vt:lpstr>
      <vt:lpstr>Access Catalyst</vt:lpstr>
      <vt:lpstr>Access My Bearcat Network</vt:lpstr>
      <vt:lpstr>Schedule Advising Appointment</vt:lpstr>
      <vt:lpstr>Schedule Advising Appointment</vt:lpstr>
      <vt:lpstr>Schedule Advising Appointment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Haskins, Reese (haskinre)</dc:creator>
  <cp:lastModifiedBy>Haskins, Reese (haskinre)</cp:lastModifiedBy>
  <cp:revision>1</cp:revision>
  <dcterms:created xsi:type="dcterms:W3CDTF">2024-05-07T12:22:27Z</dcterms:created>
  <dcterms:modified xsi:type="dcterms:W3CDTF">2024-05-21T11:57:14Z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0x0101003D078D028975B241B5A75D54A795A850</vt:lpwstr>
  </property>
</Properties>
</file>