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5_A8677D65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96" r:id="rId5"/>
    <p:sldId id="269" r:id="rId6"/>
    <p:sldId id="273" r:id="rId7"/>
    <p:sldId id="259" r:id="rId8"/>
    <p:sldId id="265" r:id="rId9"/>
    <p:sldId id="258" r:id="rId10"/>
    <p:sldId id="263" r:id="rId11"/>
    <p:sldId id="264" r:id="rId12"/>
    <p:sldId id="260" r:id="rId13"/>
    <p:sldId id="312" r:id="rId14"/>
    <p:sldId id="261" r:id="rId15"/>
    <p:sldId id="310" r:id="rId16"/>
    <p:sldId id="311" r:id="rId17"/>
    <p:sldId id="274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8BF412-848E-9F68-9829-F22C71C1E92B}" name="Khimasia, Preet (khimaspp)" initials="PK" userId="S::khimaspp@mail.uc.edu::9a27988f-d0fe-47fb-9f14-162eb66ea4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imasia, Preet (khimaspp)" userId="S::khimaspp@mail.uc.edu::9a27988f-d0fe-47fb-9f14-162eb66ea4ef" providerId="AD" clId="Web-{0B442ABB-B6E1-439C-A538-90054DCA74D7}"/>
    <pc:docChg chg="addSld delSld modSld sldOrd">
      <pc:chgData name="Khimasia, Preet (khimaspp)" userId="S::khimaspp@mail.uc.edu::9a27988f-d0fe-47fb-9f14-162eb66ea4ef" providerId="AD" clId="Web-{0B442ABB-B6E1-439C-A538-90054DCA74D7}" dt="2024-05-15T13:08:18.991" v="38"/>
      <pc:docMkLst>
        <pc:docMk/>
      </pc:docMkLst>
      <pc:sldChg chg="del ord">
        <pc:chgData name="Khimasia, Preet (khimaspp)" userId="S::khimaspp@mail.uc.edu::9a27988f-d0fe-47fb-9f14-162eb66ea4ef" providerId="AD" clId="Web-{0B442ABB-B6E1-439C-A538-90054DCA74D7}" dt="2024-05-15T13:00:20.162" v="3"/>
        <pc:sldMkLst>
          <pc:docMk/>
          <pc:sldMk cId="3705572946" sldId="268"/>
        </pc:sldMkLst>
      </pc:sldChg>
      <pc:sldChg chg="addSp delSp modSp del">
        <pc:chgData name="Khimasia, Preet (khimaspp)" userId="S::khimaspp@mail.uc.edu::9a27988f-d0fe-47fb-9f14-162eb66ea4ef" providerId="AD" clId="Web-{0B442ABB-B6E1-439C-A538-90054DCA74D7}" dt="2024-05-15T13:08:03.288" v="26"/>
        <pc:sldMkLst>
          <pc:docMk/>
          <pc:sldMk cId="1408711999" sldId="275"/>
        </pc:sldMkLst>
        <pc:spChg chg="add">
          <ac:chgData name="Khimasia, Preet (khimaspp)" userId="S::khimaspp@mail.uc.edu::9a27988f-d0fe-47fb-9f14-162eb66ea4ef" providerId="AD" clId="Web-{0B442ABB-B6E1-439C-A538-90054DCA74D7}" dt="2024-05-15T13:01:16.883" v="8"/>
          <ac:spMkLst>
            <pc:docMk/>
            <pc:sldMk cId="1408711999" sldId="275"/>
            <ac:spMk id="3" creationId="{98225A16-EB60-F9B8-9CA8-A46F87E4A11C}"/>
          </ac:spMkLst>
        </pc:spChg>
        <pc:spChg chg="add mod">
          <ac:chgData name="Khimasia, Preet (khimaspp)" userId="S::khimaspp@mail.uc.edu::9a27988f-d0fe-47fb-9f14-162eb66ea4ef" providerId="AD" clId="Web-{0B442ABB-B6E1-439C-A538-90054DCA74D7}" dt="2024-05-15T13:01:35.009" v="16" actId="20577"/>
          <ac:spMkLst>
            <pc:docMk/>
            <pc:sldMk cId="1408711999" sldId="275"/>
            <ac:spMk id="5" creationId="{A90AF35A-E681-58BA-A2B3-E9B30ACBD555}"/>
          </ac:spMkLst>
        </pc:spChg>
        <pc:spChg chg="del">
          <ac:chgData name="Khimasia, Preet (khimaspp)" userId="S::khimaspp@mail.uc.edu::9a27988f-d0fe-47fb-9f14-162eb66ea4ef" providerId="AD" clId="Web-{0B442ABB-B6E1-439C-A538-90054DCA74D7}" dt="2024-05-15T13:01:16.118" v="7"/>
          <ac:spMkLst>
            <pc:docMk/>
            <pc:sldMk cId="1408711999" sldId="275"/>
            <ac:spMk id="7" creationId="{05336C0D-BDE3-1FC5-98D4-F260E6E2528D}"/>
          </ac:spMkLst>
        </pc:spChg>
      </pc:sldChg>
      <pc:sldChg chg="del">
        <pc:chgData name="Khimasia, Preet (khimaspp)" userId="S::khimaspp@mail.uc.edu::9a27988f-d0fe-47fb-9f14-162eb66ea4ef" providerId="AD" clId="Web-{0B442ABB-B6E1-439C-A538-90054DCA74D7}" dt="2024-05-15T13:08:03.288" v="25"/>
        <pc:sldMkLst>
          <pc:docMk/>
          <pc:sldMk cId="3180028008" sldId="276"/>
        </pc:sldMkLst>
      </pc:sldChg>
      <pc:sldChg chg="del">
        <pc:chgData name="Khimasia, Preet (khimaspp)" userId="S::khimaspp@mail.uc.edu::9a27988f-d0fe-47fb-9f14-162eb66ea4ef" providerId="AD" clId="Web-{0B442ABB-B6E1-439C-A538-90054DCA74D7}" dt="2024-05-15T13:08:03.288" v="24"/>
        <pc:sldMkLst>
          <pc:docMk/>
          <pc:sldMk cId="3669137100" sldId="277"/>
        </pc:sldMkLst>
      </pc:sldChg>
      <pc:sldChg chg="del">
        <pc:chgData name="Khimasia, Preet (khimaspp)" userId="S::khimaspp@mail.uc.edu::9a27988f-d0fe-47fb-9f14-162eb66ea4ef" providerId="AD" clId="Web-{0B442ABB-B6E1-439C-A538-90054DCA74D7}" dt="2024-05-15T13:08:03.288" v="23"/>
        <pc:sldMkLst>
          <pc:docMk/>
          <pc:sldMk cId="1753804354" sldId="278"/>
        </pc:sldMkLst>
      </pc:sldChg>
      <pc:sldChg chg="del">
        <pc:chgData name="Khimasia, Preet (khimaspp)" userId="S::khimaspp@mail.uc.edu::9a27988f-d0fe-47fb-9f14-162eb66ea4ef" providerId="AD" clId="Web-{0B442ABB-B6E1-439C-A538-90054DCA74D7}" dt="2024-05-15T13:08:03.288" v="22"/>
        <pc:sldMkLst>
          <pc:docMk/>
          <pc:sldMk cId="1985416236" sldId="279"/>
        </pc:sldMkLst>
      </pc:sldChg>
      <pc:sldChg chg="del">
        <pc:chgData name="Khimasia, Preet (khimaspp)" userId="S::khimaspp@mail.uc.edu::9a27988f-d0fe-47fb-9f14-162eb66ea4ef" providerId="AD" clId="Web-{0B442ABB-B6E1-439C-A538-90054DCA74D7}" dt="2024-05-15T13:08:03.272" v="21"/>
        <pc:sldMkLst>
          <pc:docMk/>
          <pc:sldMk cId="4163669739" sldId="280"/>
        </pc:sldMkLst>
      </pc:sldChg>
      <pc:sldChg chg="del">
        <pc:chgData name="Khimasia, Preet (khimaspp)" userId="S::khimaspp@mail.uc.edu::9a27988f-d0fe-47fb-9f14-162eb66ea4ef" providerId="AD" clId="Web-{0B442ABB-B6E1-439C-A538-90054DCA74D7}" dt="2024-05-15T13:08:03.272" v="20"/>
        <pc:sldMkLst>
          <pc:docMk/>
          <pc:sldMk cId="2744915711" sldId="281"/>
        </pc:sldMkLst>
      </pc:sldChg>
      <pc:sldChg chg="del">
        <pc:chgData name="Khimasia, Preet (khimaspp)" userId="S::khimaspp@mail.uc.edu::9a27988f-d0fe-47fb-9f14-162eb66ea4ef" providerId="AD" clId="Web-{0B442ABB-B6E1-439C-A538-90054DCA74D7}" dt="2024-05-15T13:08:03.272" v="19"/>
        <pc:sldMkLst>
          <pc:docMk/>
          <pc:sldMk cId="1710579699" sldId="282"/>
        </pc:sldMkLst>
      </pc:sldChg>
      <pc:sldChg chg="del">
        <pc:chgData name="Khimasia, Preet (khimaspp)" userId="S::khimaspp@mail.uc.edu::9a27988f-d0fe-47fb-9f14-162eb66ea4ef" providerId="AD" clId="Web-{0B442ABB-B6E1-439C-A538-90054DCA74D7}" dt="2024-05-15T13:08:03.272" v="18"/>
        <pc:sldMkLst>
          <pc:docMk/>
          <pc:sldMk cId="3737574486" sldId="283"/>
        </pc:sldMkLst>
      </pc:sldChg>
      <pc:sldChg chg="del">
        <pc:chgData name="Khimasia, Preet (khimaspp)" userId="S::khimaspp@mail.uc.edu::9a27988f-d0fe-47fb-9f14-162eb66ea4ef" providerId="AD" clId="Web-{0B442ABB-B6E1-439C-A538-90054DCA74D7}" dt="2024-05-15T13:08:03.272" v="17"/>
        <pc:sldMkLst>
          <pc:docMk/>
          <pc:sldMk cId="548385426" sldId="284"/>
        </pc:sldMkLst>
      </pc:sldChg>
      <pc:sldChg chg="modSp add del">
        <pc:chgData name="Khimasia, Preet (khimaspp)" userId="S::khimaspp@mail.uc.edu::9a27988f-d0fe-47fb-9f14-162eb66ea4ef" providerId="AD" clId="Web-{0B442ABB-B6E1-439C-A538-90054DCA74D7}" dt="2024-05-15T13:08:14.898" v="37"/>
        <pc:sldMkLst>
          <pc:docMk/>
          <pc:sldMk cId="3705572946" sldId="285"/>
        </pc:sldMkLst>
        <pc:spChg chg="mod">
          <ac:chgData name="Khimasia, Preet (khimaspp)" userId="S::khimaspp@mail.uc.edu::9a27988f-d0fe-47fb-9f14-162eb66ea4ef" providerId="AD" clId="Web-{0B442ABB-B6E1-439C-A538-90054DCA74D7}" dt="2024-05-15T13:01:01.914" v="6" actId="20577"/>
          <ac:spMkLst>
            <pc:docMk/>
            <pc:sldMk cId="3705572946" sldId="285"/>
            <ac:spMk id="5" creationId="{CE567235-538A-22D2-CBE8-9C85F33E1224}"/>
          </ac:spMkLst>
        </pc:spChg>
      </pc:sldChg>
      <pc:sldChg chg="add">
        <pc:chgData name="Khimasia, Preet (khimaspp)" userId="S::khimaspp@mail.uc.edu::9a27988f-d0fe-47fb-9f14-162eb66ea4ef" providerId="AD" clId="Web-{0B442ABB-B6E1-439C-A538-90054DCA74D7}" dt="2024-05-15T13:08:07.038" v="27"/>
        <pc:sldMkLst>
          <pc:docMk/>
          <pc:sldMk cId="1408711999" sldId="286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07.054" v="28"/>
        <pc:sldMkLst>
          <pc:docMk/>
          <pc:sldMk cId="3180028008" sldId="287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07.069" v="29"/>
        <pc:sldMkLst>
          <pc:docMk/>
          <pc:sldMk cId="3669137100" sldId="288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07.085" v="30"/>
        <pc:sldMkLst>
          <pc:docMk/>
          <pc:sldMk cId="1753804354" sldId="289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07.100" v="31"/>
        <pc:sldMkLst>
          <pc:docMk/>
          <pc:sldMk cId="3656548560" sldId="290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07.116" v="32"/>
        <pc:sldMkLst>
          <pc:docMk/>
          <pc:sldMk cId="3071213292" sldId="291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07.132" v="33"/>
        <pc:sldMkLst>
          <pc:docMk/>
          <pc:sldMk cId="3926566697" sldId="292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07.147" v="34"/>
        <pc:sldMkLst>
          <pc:docMk/>
          <pc:sldMk cId="2775608593" sldId="293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07.163" v="35"/>
        <pc:sldMkLst>
          <pc:docMk/>
          <pc:sldMk cId="3973733411" sldId="294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07.179" v="36"/>
        <pc:sldMkLst>
          <pc:docMk/>
          <pc:sldMk cId="2672016013" sldId="295"/>
        </pc:sldMkLst>
      </pc:sldChg>
      <pc:sldChg chg="add">
        <pc:chgData name="Khimasia, Preet (khimaspp)" userId="S::khimaspp@mail.uc.edu::9a27988f-d0fe-47fb-9f14-162eb66ea4ef" providerId="AD" clId="Web-{0B442ABB-B6E1-439C-A538-90054DCA74D7}" dt="2024-05-15T13:08:18.991" v="38"/>
        <pc:sldMkLst>
          <pc:docMk/>
          <pc:sldMk cId="3705572946" sldId="296"/>
        </pc:sldMkLst>
      </pc:sldChg>
    </pc:docChg>
  </pc:docChgLst>
  <pc:docChgLst>
    <pc:chgData name="Khimasia, Preet (khimaspp)" userId="S::khimaspp@mail.uc.edu::9a27988f-d0fe-47fb-9f14-162eb66ea4ef" providerId="AD" clId="Web-{FD75E71C-44A4-432A-B9D0-E7FC9BC7A9A2}"/>
    <pc:docChg chg="addSld delSld modSld sldOrd">
      <pc:chgData name="Khimasia, Preet (khimaspp)" userId="S::khimaspp@mail.uc.edu::9a27988f-d0fe-47fb-9f14-162eb66ea4ef" providerId="AD" clId="Web-{FD75E71C-44A4-432A-B9D0-E7FC9BC7A9A2}" dt="2024-05-20T16:00:54.982" v="97" actId="14100"/>
      <pc:docMkLst>
        <pc:docMk/>
      </pc:docMkLst>
      <pc:sldChg chg="modSp">
        <pc:chgData name="Khimasia, Preet (khimaspp)" userId="S::khimaspp@mail.uc.edu::9a27988f-d0fe-47fb-9f14-162eb66ea4ef" providerId="AD" clId="Web-{FD75E71C-44A4-432A-B9D0-E7FC9BC7A9A2}" dt="2024-05-20T15:14:06.426" v="1"/>
        <pc:sldMkLst>
          <pc:docMk/>
          <pc:sldMk cId="3776554536" sldId="258"/>
        </pc:sldMkLst>
        <pc:picChg chg="mod modCrop">
          <ac:chgData name="Khimasia, Preet (khimaspp)" userId="S::khimaspp@mail.uc.edu::9a27988f-d0fe-47fb-9f14-162eb66ea4ef" providerId="AD" clId="Web-{FD75E71C-44A4-432A-B9D0-E7FC9BC7A9A2}" dt="2024-05-20T15:14:06.426" v="1"/>
          <ac:picMkLst>
            <pc:docMk/>
            <pc:sldMk cId="3776554536" sldId="258"/>
            <ac:picMk id="7" creationId="{73442A02-9C19-2CCC-439D-0B3638471FF6}"/>
          </ac:picMkLst>
        </pc:picChg>
      </pc:sldChg>
      <pc:sldChg chg="modSp">
        <pc:chgData name="Khimasia, Preet (khimaspp)" userId="S::khimaspp@mail.uc.edu::9a27988f-d0fe-47fb-9f14-162eb66ea4ef" providerId="AD" clId="Web-{FD75E71C-44A4-432A-B9D0-E7FC9BC7A9A2}" dt="2024-05-20T15:14:26.598" v="3" actId="20577"/>
        <pc:sldMkLst>
          <pc:docMk/>
          <pc:sldMk cId="2825354597" sldId="261"/>
        </pc:sldMkLst>
        <pc:spChg chg="mod">
          <ac:chgData name="Khimasia, Preet (khimaspp)" userId="S::khimaspp@mail.uc.edu::9a27988f-d0fe-47fb-9f14-162eb66ea4ef" providerId="AD" clId="Web-{FD75E71C-44A4-432A-B9D0-E7FC9BC7A9A2}" dt="2024-05-20T15:14:26.598" v="3" actId="20577"/>
          <ac:spMkLst>
            <pc:docMk/>
            <pc:sldMk cId="2825354597" sldId="261"/>
            <ac:spMk id="3" creationId="{65238FAF-8595-850A-1EC3-3A0C1C5DDEDC}"/>
          </ac:spMkLst>
        </pc:spChg>
      </pc:sldChg>
      <pc:sldChg chg="del">
        <pc:chgData name="Khimasia, Preet (khimaspp)" userId="S::khimaspp@mail.uc.edu::9a27988f-d0fe-47fb-9f14-162eb66ea4ef" providerId="AD" clId="Web-{FD75E71C-44A4-432A-B9D0-E7FC9BC7A9A2}" dt="2024-05-20T15:15:54.055" v="6"/>
        <pc:sldMkLst>
          <pc:docMk/>
          <pc:sldMk cId="240194612" sldId="267"/>
        </pc:sldMkLst>
      </pc:sldChg>
      <pc:sldChg chg="modSp">
        <pc:chgData name="Khimasia, Preet (khimaspp)" userId="S::khimaspp@mail.uc.edu::9a27988f-d0fe-47fb-9f14-162eb66ea4ef" providerId="AD" clId="Web-{FD75E71C-44A4-432A-B9D0-E7FC9BC7A9A2}" dt="2024-05-20T16:00:54.982" v="97" actId="14100"/>
        <pc:sldMkLst>
          <pc:docMk/>
          <pc:sldMk cId="3338784818" sldId="273"/>
        </pc:sldMkLst>
        <pc:spChg chg="mod">
          <ac:chgData name="Khimasia, Preet (khimaspp)" userId="S::khimaspp@mail.uc.edu::9a27988f-d0fe-47fb-9f14-162eb66ea4ef" providerId="AD" clId="Web-{FD75E71C-44A4-432A-B9D0-E7FC9BC7A9A2}" dt="2024-05-20T16:00:54.982" v="97" actId="14100"/>
          <ac:spMkLst>
            <pc:docMk/>
            <pc:sldMk cId="3338784818" sldId="273"/>
            <ac:spMk id="27" creationId="{094DF5A3-266F-E1F6-B92F-DA45AC201625}"/>
          </ac:spMkLst>
        </pc:spChg>
      </pc:sldChg>
      <pc:sldChg chg="addSp delSp modSp">
        <pc:chgData name="Khimasia, Preet (khimaspp)" userId="S::khimaspp@mail.uc.edu::9a27988f-d0fe-47fb-9f14-162eb66ea4ef" providerId="AD" clId="Web-{FD75E71C-44A4-432A-B9D0-E7FC9BC7A9A2}" dt="2024-05-20T16:00:45.154" v="96" actId="20577"/>
        <pc:sldMkLst>
          <pc:docMk/>
          <pc:sldMk cId="3705572946" sldId="296"/>
        </pc:sldMkLst>
        <pc:spChg chg="add del mod">
          <ac:chgData name="Khimasia, Preet (khimaspp)" userId="S::khimaspp@mail.uc.edu::9a27988f-d0fe-47fb-9f14-162eb66ea4ef" providerId="AD" clId="Web-{FD75E71C-44A4-432A-B9D0-E7FC9BC7A9A2}" dt="2024-05-20T16:00:45.154" v="96" actId="20577"/>
          <ac:spMkLst>
            <pc:docMk/>
            <pc:sldMk cId="3705572946" sldId="296"/>
            <ac:spMk id="5" creationId="{CE567235-538A-22D2-CBE8-9C85F33E1224}"/>
          </ac:spMkLst>
        </pc:spChg>
      </pc:sldChg>
      <pc:sldChg chg="modSp mod modShow">
        <pc:chgData name="Khimasia, Preet (khimaspp)" userId="S::khimaspp@mail.uc.edu::9a27988f-d0fe-47fb-9f14-162eb66ea4ef" providerId="AD" clId="Web-{FD75E71C-44A4-432A-B9D0-E7FC9BC7A9A2}" dt="2024-05-20T15:59:59.356" v="93"/>
        <pc:sldMkLst>
          <pc:docMk/>
          <pc:sldMk cId="542615435" sldId="304"/>
        </pc:sldMkLst>
        <pc:spChg chg="mod">
          <ac:chgData name="Khimasia, Preet (khimaspp)" userId="S::khimaspp@mail.uc.edu::9a27988f-d0fe-47fb-9f14-162eb66ea4ef" providerId="AD" clId="Web-{FD75E71C-44A4-432A-B9D0-E7FC9BC7A9A2}" dt="2024-05-20T15:59:46.824" v="90" actId="20577"/>
          <ac:spMkLst>
            <pc:docMk/>
            <pc:sldMk cId="542615435" sldId="304"/>
            <ac:spMk id="6" creationId="{00000000-0000-0000-0000-000000000000}"/>
          </ac:spMkLst>
        </pc:spChg>
        <pc:spChg chg="mod">
          <ac:chgData name="Khimasia, Preet (khimaspp)" userId="S::khimaspp@mail.uc.edu::9a27988f-d0fe-47fb-9f14-162eb66ea4ef" providerId="AD" clId="Web-{FD75E71C-44A4-432A-B9D0-E7FC9BC7A9A2}" dt="2024-05-20T15:59:51.199" v="91" actId="1076"/>
          <ac:spMkLst>
            <pc:docMk/>
            <pc:sldMk cId="542615435" sldId="304"/>
            <ac:spMk id="7" creationId="{00000000-0000-0000-0000-000000000000}"/>
          </ac:spMkLst>
        </pc:spChg>
      </pc:sldChg>
      <pc:sldChg chg="mod modShow">
        <pc:chgData name="Khimasia, Preet (khimaspp)" userId="S::khimaspp@mail.uc.edu::9a27988f-d0fe-47fb-9f14-162eb66ea4ef" providerId="AD" clId="Web-{FD75E71C-44A4-432A-B9D0-E7FC9BC7A9A2}" dt="2024-05-20T15:59:55.168" v="92"/>
        <pc:sldMkLst>
          <pc:docMk/>
          <pc:sldMk cId="3919785519" sldId="305"/>
        </pc:sldMkLst>
      </pc:sldChg>
      <pc:sldChg chg="addSp delSp modSp">
        <pc:chgData name="Khimasia, Preet (khimaspp)" userId="S::khimaspp@mail.uc.edu::9a27988f-d0fe-47fb-9f14-162eb66ea4ef" providerId="AD" clId="Web-{FD75E71C-44A4-432A-B9D0-E7FC9BC7A9A2}" dt="2024-05-20T15:56:53.913" v="34" actId="1076"/>
        <pc:sldMkLst>
          <pc:docMk/>
          <pc:sldMk cId="4077668944" sldId="306"/>
        </pc:sldMkLst>
        <pc:spChg chg="mod">
          <ac:chgData name="Khimasia, Preet (khimaspp)" userId="S::khimaspp@mail.uc.edu::9a27988f-d0fe-47fb-9f14-162eb66ea4ef" providerId="AD" clId="Web-{FD75E71C-44A4-432A-B9D0-E7FC9BC7A9A2}" dt="2024-05-20T15:56:27.912" v="23" actId="14100"/>
          <ac:spMkLst>
            <pc:docMk/>
            <pc:sldMk cId="4077668944" sldId="306"/>
            <ac:spMk id="4" creationId="{5EFF9496-A650-18E0-F3A8-F3F23D1E170E}"/>
          </ac:spMkLst>
        </pc:spChg>
        <pc:spChg chg="mod">
          <ac:chgData name="Khimasia, Preet (khimaspp)" userId="S::khimaspp@mail.uc.edu::9a27988f-d0fe-47fb-9f14-162eb66ea4ef" providerId="AD" clId="Web-{FD75E71C-44A4-432A-B9D0-E7FC9BC7A9A2}" dt="2024-05-20T15:56:27.912" v="22" actId="14100"/>
          <ac:spMkLst>
            <pc:docMk/>
            <pc:sldMk cId="4077668944" sldId="306"/>
            <ac:spMk id="5" creationId="{BAB8917C-A686-DF7F-A774-056E01B225D1}"/>
          </ac:spMkLst>
        </pc:spChg>
        <pc:spChg chg="add del">
          <ac:chgData name="Khimasia, Preet (khimaspp)" userId="S::khimaspp@mail.uc.edu::9a27988f-d0fe-47fb-9f14-162eb66ea4ef" providerId="AD" clId="Web-{FD75E71C-44A4-432A-B9D0-E7FC9BC7A9A2}" dt="2024-05-20T15:56:33.834" v="30"/>
          <ac:spMkLst>
            <pc:docMk/>
            <pc:sldMk cId="4077668944" sldId="306"/>
            <ac:spMk id="7" creationId="{C8A6354D-5974-61E1-652B-A68C32AF76B9}"/>
          </ac:spMkLst>
        </pc:spChg>
        <pc:spChg chg="add del">
          <ac:chgData name="Khimasia, Preet (khimaspp)" userId="S::khimaspp@mail.uc.edu::9a27988f-d0fe-47fb-9f14-162eb66ea4ef" providerId="AD" clId="Web-{FD75E71C-44A4-432A-B9D0-E7FC9BC7A9A2}" dt="2024-05-20T15:56:33.834" v="29"/>
          <ac:spMkLst>
            <pc:docMk/>
            <pc:sldMk cId="4077668944" sldId="306"/>
            <ac:spMk id="8" creationId="{5D3983C6-6090-3BE5-B42D-3853AA334447}"/>
          </ac:spMkLst>
        </pc:spChg>
        <pc:picChg chg="add del mod">
          <ac:chgData name="Khimasia, Preet (khimaspp)" userId="S::khimaspp@mail.uc.edu::9a27988f-d0fe-47fb-9f14-162eb66ea4ef" providerId="AD" clId="Web-{FD75E71C-44A4-432A-B9D0-E7FC9BC7A9A2}" dt="2024-05-20T15:56:28.803" v="25"/>
          <ac:picMkLst>
            <pc:docMk/>
            <pc:sldMk cId="4077668944" sldId="306"/>
            <ac:picMk id="2" creationId="{C7F4055A-EC5A-8937-96F3-1EFAC2255B50}"/>
          </ac:picMkLst>
        </pc:picChg>
        <pc:picChg chg="add del">
          <ac:chgData name="Khimasia, Preet (khimaspp)" userId="S::khimaspp@mail.uc.edu::9a27988f-d0fe-47fb-9f14-162eb66ea4ef" providerId="AD" clId="Web-{FD75E71C-44A4-432A-B9D0-E7FC9BC7A9A2}" dt="2024-05-20T15:56:33.834" v="31"/>
          <ac:picMkLst>
            <pc:docMk/>
            <pc:sldMk cId="4077668944" sldId="306"/>
            <ac:picMk id="3" creationId="{23B1313B-4B71-51FF-AC26-EC918E152D8C}"/>
          </ac:picMkLst>
        </pc:picChg>
        <pc:picChg chg="mod">
          <ac:chgData name="Khimasia, Preet (khimaspp)" userId="S::khimaspp@mail.uc.edu::9a27988f-d0fe-47fb-9f14-162eb66ea4ef" providerId="AD" clId="Web-{FD75E71C-44A4-432A-B9D0-E7FC9BC7A9A2}" dt="2024-05-20T15:56:27.912" v="24" actId="14100"/>
          <ac:picMkLst>
            <pc:docMk/>
            <pc:sldMk cId="4077668944" sldId="306"/>
            <ac:picMk id="6" creationId="{D812DF11-8962-3CE3-CA19-4D91B3637160}"/>
          </ac:picMkLst>
        </pc:picChg>
        <pc:picChg chg="add mod">
          <ac:chgData name="Khimasia, Preet (khimaspp)" userId="S::khimaspp@mail.uc.edu::9a27988f-d0fe-47fb-9f14-162eb66ea4ef" providerId="AD" clId="Web-{FD75E71C-44A4-432A-B9D0-E7FC9BC7A9A2}" dt="2024-05-20T15:56:53.913" v="34" actId="1076"/>
          <ac:picMkLst>
            <pc:docMk/>
            <pc:sldMk cId="4077668944" sldId="306"/>
            <ac:picMk id="9" creationId="{4764523F-E2D6-1485-93D0-1FA2335AC31B}"/>
          </ac:picMkLst>
        </pc:picChg>
      </pc:sldChg>
      <pc:sldChg chg="ord">
        <pc:chgData name="Khimasia, Preet (khimaspp)" userId="S::khimaspp@mail.uc.edu::9a27988f-d0fe-47fb-9f14-162eb66ea4ef" providerId="AD" clId="Web-{FD75E71C-44A4-432A-B9D0-E7FC9BC7A9A2}" dt="2024-05-20T15:57:21.382" v="35"/>
        <pc:sldMkLst>
          <pc:docMk/>
          <pc:sldMk cId="2010266663" sldId="307"/>
        </pc:sldMkLst>
      </pc:sldChg>
      <pc:sldChg chg="modSp add ord replId">
        <pc:chgData name="Khimasia, Preet (khimaspp)" userId="S::khimaspp@mail.uc.edu::9a27988f-d0fe-47fb-9f14-162eb66ea4ef" providerId="AD" clId="Web-{FD75E71C-44A4-432A-B9D0-E7FC9BC7A9A2}" dt="2024-05-20T15:16:00.696" v="7" actId="20577"/>
        <pc:sldMkLst>
          <pc:docMk/>
          <pc:sldMk cId="3101691165" sldId="308"/>
        </pc:sldMkLst>
        <pc:spChg chg="mod">
          <ac:chgData name="Khimasia, Preet (khimaspp)" userId="S::khimaspp@mail.uc.edu::9a27988f-d0fe-47fb-9f14-162eb66ea4ef" providerId="AD" clId="Web-{FD75E71C-44A4-432A-B9D0-E7FC9BC7A9A2}" dt="2024-05-20T15:16:00.696" v="7" actId="20577"/>
          <ac:spMkLst>
            <pc:docMk/>
            <pc:sldMk cId="3101691165" sldId="308"/>
            <ac:spMk id="5" creationId="{BAB8917C-A686-DF7F-A774-056E01B225D1}"/>
          </ac:spMkLst>
        </pc:spChg>
      </pc:sldChg>
      <pc:sldChg chg="modSp add ord replId">
        <pc:chgData name="Khimasia, Preet (khimaspp)" userId="S::khimaspp@mail.uc.edu::9a27988f-d0fe-47fb-9f14-162eb66ea4ef" providerId="AD" clId="Web-{FD75E71C-44A4-432A-B9D0-E7FC9BC7A9A2}" dt="2024-05-20T15:16:43.275" v="13" actId="20577"/>
        <pc:sldMkLst>
          <pc:docMk/>
          <pc:sldMk cId="2826658403" sldId="309"/>
        </pc:sldMkLst>
        <pc:spChg chg="mod">
          <ac:chgData name="Khimasia, Preet (khimaspp)" userId="S::khimaspp@mail.uc.edu::9a27988f-d0fe-47fb-9f14-162eb66ea4ef" providerId="AD" clId="Web-{FD75E71C-44A4-432A-B9D0-E7FC9BC7A9A2}" dt="2024-05-20T15:16:43.275" v="13" actId="20577"/>
          <ac:spMkLst>
            <pc:docMk/>
            <pc:sldMk cId="2826658403" sldId="309"/>
            <ac:spMk id="5" creationId="{CE567235-538A-22D2-CBE8-9C85F33E1224}"/>
          </ac:spMkLst>
        </pc:spChg>
      </pc:sldChg>
      <pc:sldChg chg="add del replId">
        <pc:chgData name="Khimasia, Preet (khimaspp)" userId="S::khimaspp@mail.uc.edu::9a27988f-d0fe-47fb-9f14-162eb66ea4ef" providerId="AD" clId="Web-{FD75E71C-44A4-432A-B9D0-E7FC9BC7A9A2}" dt="2024-05-20T15:56:07.349" v="15"/>
        <pc:sldMkLst>
          <pc:docMk/>
          <pc:sldMk cId="606504057" sldId="310"/>
        </pc:sldMkLst>
      </pc:sldChg>
    </pc:docChg>
  </pc:docChgLst>
  <pc:docChgLst>
    <pc:chgData clId="Web-{0B442ABB-B6E1-439C-A538-90054DCA74D7}"/>
    <pc:docChg chg="addSld">
      <pc:chgData name="" userId="" providerId="" clId="Web-{0B442ABB-B6E1-439C-A538-90054DCA74D7}" dt="2024-05-15T12:59:56.396" v="9"/>
      <pc:docMkLst>
        <pc:docMk/>
      </pc:docMkLst>
      <pc:sldChg chg="add">
        <pc:chgData name="" userId="" providerId="" clId="Web-{0B442ABB-B6E1-439C-A538-90054DCA74D7}" dt="2024-05-15T12:59:56.240" v="0"/>
        <pc:sldMkLst>
          <pc:docMk/>
          <pc:sldMk cId="1408711999" sldId="275"/>
        </pc:sldMkLst>
      </pc:sldChg>
      <pc:sldChg chg="add">
        <pc:chgData name="" userId="" providerId="" clId="Web-{0B442ABB-B6E1-439C-A538-90054DCA74D7}" dt="2024-05-15T12:59:56.271" v="1"/>
        <pc:sldMkLst>
          <pc:docMk/>
          <pc:sldMk cId="3180028008" sldId="276"/>
        </pc:sldMkLst>
      </pc:sldChg>
      <pc:sldChg chg="add">
        <pc:chgData name="" userId="" providerId="" clId="Web-{0B442ABB-B6E1-439C-A538-90054DCA74D7}" dt="2024-05-15T12:59:56.286" v="2"/>
        <pc:sldMkLst>
          <pc:docMk/>
          <pc:sldMk cId="3669137100" sldId="277"/>
        </pc:sldMkLst>
      </pc:sldChg>
      <pc:sldChg chg="add">
        <pc:chgData name="" userId="" providerId="" clId="Web-{0B442ABB-B6E1-439C-A538-90054DCA74D7}" dt="2024-05-15T12:59:56.302" v="3"/>
        <pc:sldMkLst>
          <pc:docMk/>
          <pc:sldMk cId="1753804354" sldId="278"/>
        </pc:sldMkLst>
      </pc:sldChg>
      <pc:sldChg chg="add">
        <pc:chgData name="" userId="" providerId="" clId="Web-{0B442ABB-B6E1-439C-A538-90054DCA74D7}" dt="2024-05-15T12:59:56.318" v="4"/>
        <pc:sldMkLst>
          <pc:docMk/>
          <pc:sldMk cId="1985416236" sldId="279"/>
        </pc:sldMkLst>
      </pc:sldChg>
      <pc:sldChg chg="add">
        <pc:chgData name="" userId="" providerId="" clId="Web-{0B442ABB-B6E1-439C-A538-90054DCA74D7}" dt="2024-05-15T12:59:56.333" v="5"/>
        <pc:sldMkLst>
          <pc:docMk/>
          <pc:sldMk cId="4163669739" sldId="280"/>
        </pc:sldMkLst>
      </pc:sldChg>
      <pc:sldChg chg="add">
        <pc:chgData name="" userId="" providerId="" clId="Web-{0B442ABB-B6E1-439C-A538-90054DCA74D7}" dt="2024-05-15T12:59:56.349" v="6"/>
        <pc:sldMkLst>
          <pc:docMk/>
          <pc:sldMk cId="2744915711" sldId="281"/>
        </pc:sldMkLst>
      </pc:sldChg>
      <pc:sldChg chg="add">
        <pc:chgData name="" userId="" providerId="" clId="Web-{0B442ABB-B6E1-439C-A538-90054DCA74D7}" dt="2024-05-15T12:59:56.365" v="7"/>
        <pc:sldMkLst>
          <pc:docMk/>
          <pc:sldMk cId="1710579699" sldId="282"/>
        </pc:sldMkLst>
      </pc:sldChg>
      <pc:sldChg chg="add">
        <pc:chgData name="" userId="" providerId="" clId="Web-{0B442ABB-B6E1-439C-A538-90054DCA74D7}" dt="2024-05-15T12:59:56.380" v="8"/>
        <pc:sldMkLst>
          <pc:docMk/>
          <pc:sldMk cId="3737574486" sldId="283"/>
        </pc:sldMkLst>
      </pc:sldChg>
      <pc:sldChg chg="add">
        <pc:chgData name="" userId="" providerId="" clId="Web-{0B442ABB-B6E1-439C-A538-90054DCA74D7}" dt="2024-05-15T12:59:56.396" v="9"/>
        <pc:sldMkLst>
          <pc:docMk/>
          <pc:sldMk cId="548385426" sldId="284"/>
        </pc:sldMkLst>
      </pc:sldChg>
      <pc:sldMasterChg chg="addSldLayout">
        <pc:chgData name="" userId="" providerId="" clId="Web-{0B442ABB-B6E1-439C-A538-90054DCA74D7}" dt="2024-05-15T12:59:56.365" v="7"/>
        <pc:sldMasterMkLst>
          <pc:docMk/>
          <pc:sldMasterMk cId="2460954070" sldId="2147483660"/>
        </pc:sldMasterMkLst>
        <pc:sldLayoutChg chg="add">
          <pc:chgData name="" userId="" providerId="" clId="Web-{0B442ABB-B6E1-439C-A538-90054DCA74D7}" dt="2024-05-15T12:59:56.318" v="4"/>
          <pc:sldLayoutMkLst>
            <pc:docMk/>
            <pc:sldMasterMk cId="2460954070" sldId="2147483660"/>
            <pc:sldLayoutMk cId="81760583" sldId="2147483672"/>
          </pc:sldLayoutMkLst>
        </pc:sldLayoutChg>
        <pc:sldLayoutChg chg="add">
          <pc:chgData name="" userId="" providerId="" clId="Web-{0B442ABB-B6E1-439C-A538-90054DCA74D7}" dt="2024-05-15T12:59:56.365" v="7"/>
          <pc:sldLayoutMkLst>
            <pc:docMk/>
            <pc:sldMasterMk cId="2460954070" sldId="2147483660"/>
            <pc:sldLayoutMk cId="1267101223" sldId="2147483673"/>
          </pc:sldLayoutMkLst>
        </pc:sldLayoutChg>
      </pc:sldMasterChg>
    </pc:docChg>
  </pc:docChgLst>
  <pc:docChgLst>
    <pc:chgData name="Khimasia, Preet (khimaspp)" userId="S::khimaspp@mail.uc.edu::9a27988f-d0fe-47fb-9f14-162eb66ea4ef" providerId="AD" clId="Web-{96092490-E918-4B54-BA7D-90E7BCB52BE4}"/>
    <pc:docChg chg="addSld">
      <pc:chgData name="Khimasia, Preet (khimaspp)" userId="S::khimaspp@mail.uc.edu::9a27988f-d0fe-47fb-9f14-162eb66ea4ef" providerId="AD" clId="Web-{96092490-E918-4B54-BA7D-90E7BCB52BE4}" dt="2024-05-15T15:20:03.718" v="9"/>
      <pc:docMkLst>
        <pc:docMk/>
      </pc:docMkLst>
      <pc:sldChg chg="add">
        <pc:chgData name="Khimasia, Preet (khimaspp)" userId="S::khimaspp@mail.uc.edu::9a27988f-d0fe-47fb-9f14-162eb66ea4ef" providerId="AD" clId="Web-{96092490-E918-4B54-BA7D-90E7BCB52BE4}" dt="2024-05-15T15:19:35.810" v="0"/>
        <pc:sldMkLst>
          <pc:docMk/>
          <pc:sldMk cId="498698327" sldId="297"/>
        </pc:sldMkLst>
      </pc:sldChg>
      <pc:sldChg chg="add">
        <pc:chgData name="Khimasia, Preet (khimaspp)" userId="S::khimaspp@mail.uc.edu::9a27988f-d0fe-47fb-9f14-162eb66ea4ef" providerId="AD" clId="Web-{96092490-E918-4B54-BA7D-90E7BCB52BE4}" dt="2024-05-15T15:19:36.169" v="1"/>
        <pc:sldMkLst>
          <pc:docMk/>
          <pc:sldMk cId="1459394796" sldId="298"/>
        </pc:sldMkLst>
      </pc:sldChg>
      <pc:sldChg chg="add">
        <pc:chgData name="Khimasia, Preet (khimaspp)" userId="S::khimaspp@mail.uc.edu::9a27988f-d0fe-47fb-9f14-162eb66ea4ef" providerId="AD" clId="Web-{96092490-E918-4B54-BA7D-90E7BCB52BE4}" dt="2024-05-15T15:19:36.216" v="2"/>
        <pc:sldMkLst>
          <pc:docMk/>
          <pc:sldMk cId="4294877410" sldId="299"/>
        </pc:sldMkLst>
      </pc:sldChg>
      <pc:sldChg chg="add">
        <pc:chgData name="Khimasia, Preet (khimaspp)" userId="S::khimaspp@mail.uc.edu::9a27988f-d0fe-47fb-9f14-162eb66ea4ef" providerId="AD" clId="Web-{96092490-E918-4B54-BA7D-90E7BCB52BE4}" dt="2024-05-15T15:19:36.544" v="3"/>
        <pc:sldMkLst>
          <pc:docMk/>
          <pc:sldMk cId="1974468576" sldId="300"/>
        </pc:sldMkLst>
      </pc:sldChg>
      <pc:sldChg chg="add">
        <pc:chgData name="Khimasia, Preet (khimaspp)" userId="S::khimaspp@mail.uc.edu::9a27988f-d0fe-47fb-9f14-162eb66ea4ef" providerId="AD" clId="Web-{96092490-E918-4B54-BA7D-90E7BCB52BE4}" dt="2024-05-15T15:19:36.654" v="4"/>
        <pc:sldMkLst>
          <pc:docMk/>
          <pc:sldMk cId="89742225" sldId="301"/>
        </pc:sldMkLst>
      </pc:sldChg>
      <pc:sldChg chg="add">
        <pc:chgData name="Khimasia, Preet (khimaspp)" userId="S::khimaspp@mail.uc.edu::9a27988f-d0fe-47fb-9f14-162eb66ea4ef" providerId="AD" clId="Web-{96092490-E918-4B54-BA7D-90E7BCB52BE4}" dt="2024-05-15T15:19:37.060" v="5"/>
        <pc:sldMkLst>
          <pc:docMk/>
          <pc:sldMk cId="920958846" sldId="302"/>
        </pc:sldMkLst>
      </pc:sldChg>
      <pc:sldChg chg="add">
        <pc:chgData name="Khimasia, Preet (khimaspp)" userId="S::khimaspp@mail.uc.edu::9a27988f-d0fe-47fb-9f14-162eb66ea4ef" providerId="AD" clId="Web-{96092490-E918-4B54-BA7D-90E7BCB52BE4}" dt="2024-05-15T15:19:37.623" v="6"/>
        <pc:sldMkLst>
          <pc:docMk/>
          <pc:sldMk cId="397923286" sldId="303"/>
        </pc:sldMkLst>
      </pc:sldChg>
      <pc:sldChg chg="add">
        <pc:chgData name="Khimasia, Preet (khimaspp)" userId="S::khimaspp@mail.uc.edu::9a27988f-d0fe-47fb-9f14-162eb66ea4ef" providerId="AD" clId="Web-{96092490-E918-4B54-BA7D-90E7BCB52BE4}" dt="2024-05-15T15:19:37.716" v="7"/>
        <pc:sldMkLst>
          <pc:docMk/>
          <pc:sldMk cId="542615435" sldId="304"/>
        </pc:sldMkLst>
      </pc:sldChg>
      <pc:sldChg chg="add">
        <pc:chgData name="Khimasia, Preet (khimaspp)" userId="S::khimaspp@mail.uc.edu::9a27988f-d0fe-47fb-9f14-162eb66ea4ef" providerId="AD" clId="Web-{96092490-E918-4B54-BA7D-90E7BCB52BE4}" dt="2024-05-15T15:19:37.779" v="8"/>
        <pc:sldMkLst>
          <pc:docMk/>
          <pc:sldMk cId="3919785519" sldId="305"/>
        </pc:sldMkLst>
      </pc:sldChg>
      <pc:sldChg chg="add replId">
        <pc:chgData name="Khimasia, Preet (khimaspp)" userId="S::khimaspp@mail.uc.edu::9a27988f-d0fe-47fb-9f14-162eb66ea4ef" providerId="AD" clId="Web-{96092490-E918-4B54-BA7D-90E7BCB52BE4}" dt="2024-05-15T15:20:03.718" v="9"/>
        <pc:sldMkLst>
          <pc:docMk/>
          <pc:sldMk cId="4077668944" sldId="306"/>
        </pc:sldMkLst>
      </pc:sldChg>
    </pc:docChg>
  </pc:docChgLst>
  <pc:docChgLst>
    <pc:chgData name="Khimasia, Preet (khimaspp)" userId="S::khimaspp@mail.uc.edu::9a27988f-d0fe-47fb-9f14-162eb66ea4ef" providerId="AD" clId="Web-{BED8D4D2-6699-4201-A2F6-B45D512E6E4E}"/>
    <pc:docChg chg="addSld modSld">
      <pc:chgData name="Khimasia, Preet (khimaspp)" userId="S::khimaspp@mail.uc.edu::9a27988f-d0fe-47fb-9f14-162eb66ea4ef" providerId="AD" clId="Web-{BED8D4D2-6699-4201-A2F6-B45D512E6E4E}" dt="2024-05-08T14:09:40.763" v="27"/>
      <pc:docMkLst>
        <pc:docMk/>
      </pc:docMkLst>
      <pc:sldChg chg="modSp">
        <pc:chgData name="Khimasia, Preet (khimaspp)" userId="S::khimaspp@mail.uc.edu::9a27988f-d0fe-47fb-9f14-162eb66ea4ef" providerId="AD" clId="Web-{BED8D4D2-6699-4201-A2F6-B45D512E6E4E}" dt="2024-05-08T14:09:08.122" v="20" actId="20577"/>
        <pc:sldMkLst>
          <pc:docMk/>
          <pc:sldMk cId="109857222" sldId="256"/>
        </pc:sldMkLst>
        <pc:spChg chg="mod">
          <ac:chgData name="Khimasia, Preet (khimaspp)" userId="S::khimaspp@mail.uc.edu::9a27988f-d0fe-47fb-9f14-162eb66ea4ef" providerId="AD" clId="Web-{BED8D4D2-6699-4201-A2F6-B45D512E6E4E}" dt="2024-05-08T14:09:08.122" v="20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 new">
        <pc:chgData name="Khimasia, Preet (khimaspp)" userId="S::khimaspp@mail.uc.edu::9a27988f-d0fe-47fb-9f14-162eb66ea4ef" providerId="AD" clId="Web-{BED8D4D2-6699-4201-A2F6-B45D512E6E4E}" dt="2024-05-08T14:09:36.795" v="26" actId="20577"/>
        <pc:sldMkLst>
          <pc:docMk/>
          <pc:sldMk cId="4203508685" sldId="257"/>
        </pc:sldMkLst>
        <pc:spChg chg="mod">
          <ac:chgData name="Khimasia, Preet (khimaspp)" userId="S::khimaspp@mail.uc.edu::9a27988f-d0fe-47fb-9f14-162eb66ea4ef" providerId="AD" clId="Web-{BED8D4D2-6699-4201-A2F6-B45D512E6E4E}" dt="2024-05-08T14:09:36.795" v="26" actId="20577"/>
          <ac:spMkLst>
            <pc:docMk/>
            <pc:sldMk cId="4203508685" sldId="257"/>
            <ac:spMk id="2" creationId="{AB3FC076-9DB6-D268-5C07-58FD6624DD70}"/>
          </ac:spMkLst>
        </pc:spChg>
      </pc:sldChg>
      <pc:sldChg chg="new">
        <pc:chgData name="Khimasia, Preet (khimaspp)" userId="S::khimaspp@mail.uc.edu::9a27988f-d0fe-47fb-9f14-162eb66ea4ef" providerId="AD" clId="Web-{BED8D4D2-6699-4201-A2F6-B45D512E6E4E}" dt="2024-05-08T14:09:40.763" v="27"/>
        <pc:sldMkLst>
          <pc:docMk/>
          <pc:sldMk cId="3776554536" sldId="258"/>
        </pc:sldMkLst>
      </pc:sldChg>
    </pc:docChg>
  </pc:docChgLst>
  <pc:docChgLst>
    <pc:chgData name="Khimasia, Preet (khimaspp)" userId="9a27988f-d0fe-47fb-9f14-162eb66ea4ef" providerId="ADAL" clId="{414B9CD5-4E56-46AB-B3CD-FE9285BE58BD}"/>
    <pc:docChg chg="undo custSel addSld delSld modSld">
      <pc:chgData name="Khimasia, Preet (khimaspp)" userId="9a27988f-d0fe-47fb-9f14-162eb66ea4ef" providerId="ADAL" clId="{414B9CD5-4E56-46AB-B3CD-FE9285BE58BD}" dt="2024-05-22T20:01:36.319" v="494"/>
      <pc:docMkLst>
        <pc:docMk/>
      </pc:docMkLst>
      <pc:sldChg chg="addSp modSp mod">
        <pc:chgData name="Khimasia, Preet (khimaspp)" userId="9a27988f-d0fe-47fb-9f14-162eb66ea4ef" providerId="ADAL" clId="{414B9CD5-4E56-46AB-B3CD-FE9285BE58BD}" dt="2024-05-22T19:09:53.169" v="102" actId="1076"/>
        <pc:sldMkLst>
          <pc:docMk/>
          <pc:sldMk cId="2825354597" sldId="261"/>
        </pc:sldMkLst>
        <pc:spChg chg="mod">
          <ac:chgData name="Khimasia, Preet (khimaspp)" userId="9a27988f-d0fe-47fb-9f14-162eb66ea4ef" providerId="ADAL" clId="{414B9CD5-4E56-46AB-B3CD-FE9285BE58BD}" dt="2024-05-22T18:58:54.017" v="46" actId="113"/>
          <ac:spMkLst>
            <pc:docMk/>
            <pc:sldMk cId="2825354597" sldId="261"/>
            <ac:spMk id="2" creationId="{F0578A69-B833-8FD6-800E-E469DE80C159}"/>
          </ac:spMkLst>
        </pc:spChg>
        <pc:spChg chg="mod">
          <ac:chgData name="Khimasia, Preet (khimaspp)" userId="9a27988f-d0fe-47fb-9f14-162eb66ea4ef" providerId="ADAL" clId="{414B9CD5-4E56-46AB-B3CD-FE9285BE58BD}" dt="2024-05-22T18:59:00.409" v="47" actId="1076"/>
          <ac:spMkLst>
            <pc:docMk/>
            <pc:sldMk cId="2825354597" sldId="261"/>
            <ac:spMk id="3" creationId="{65238FAF-8595-850A-1EC3-3A0C1C5DDEDC}"/>
          </ac:spMkLst>
        </pc:spChg>
        <pc:picChg chg="add mod">
          <ac:chgData name="Khimasia, Preet (khimaspp)" userId="9a27988f-d0fe-47fb-9f14-162eb66ea4ef" providerId="ADAL" clId="{414B9CD5-4E56-46AB-B3CD-FE9285BE58BD}" dt="2024-05-22T19:09:53.169" v="102" actId="1076"/>
          <ac:picMkLst>
            <pc:docMk/>
            <pc:sldMk cId="2825354597" sldId="261"/>
            <ac:picMk id="1026" creationId="{B1CB0398-4A0E-ADDC-5574-F9C070BFA4F3}"/>
          </ac:picMkLst>
        </pc:picChg>
      </pc:sldChg>
      <pc:sldChg chg="add del">
        <pc:chgData name="Khimasia, Preet (khimaspp)" userId="9a27988f-d0fe-47fb-9f14-162eb66ea4ef" providerId="ADAL" clId="{414B9CD5-4E56-46AB-B3CD-FE9285BE58BD}" dt="2024-05-22T19:10:02.501" v="104" actId="47"/>
        <pc:sldMkLst>
          <pc:docMk/>
          <pc:sldMk cId="1223568857" sldId="274"/>
        </pc:sldMkLst>
      </pc:sldChg>
      <pc:sldChg chg="addSp modSp mod modTransition">
        <pc:chgData name="Khimasia, Preet (khimaspp)" userId="9a27988f-d0fe-47fb-9f14-162eb66ea4ef" providerId="ADAL" clId="{414B9CD5-4E56-46AB-B3CD-FE9285BE58BD}" dt="2024-05-22T19:52:36.499" v="434"/>
        <pc:sldMkLst>
          <pc:docMk/>
          <pc:sldMk cId="1408711999" sldId="286"/>
        </pc:sldMkLst>
        <pc:picChg chg="add mod">
          <ac:chgData name="Khimasia, Preet (khimaspp)" userId="9a27988f-d0fe-47fb-9f14-162eb66ea4ef" providerId="ADAL" clId="{414B9CD5-4E56-46AB-B3CD-FE9285BE58BD}" dt="2024-05-22T19:52:16.983" v="430" actId="1076"/>
          <ac:picMkLst>
            <pc:docMk/>
            <pc:sldMk cId="1408711999" sldId="286"/>
            <ac:picMk id="2" creationId="{63967F58-9BC7-F427-31F4-7A0165704F88}"/>
          </ac:picMkLst>
        </pc:picChg>
        <pc:picChg chg="add mod">
          <ac:chgData name="Khimasia, Preet (khimaspp)" userId="9a27988f-d0fe-47fb-9f14-162eb66ea4ef" providerId="ADAL" clId="{414B9CD5-4E56-46AB-B3CD-FE9285BE58BD}" dt="2024-05-22T19:52:26.315" v="433" actId="1076"/>
          <ac:picMkLst>
            <pc:docMk/>
            <pc:sldMk cId="1408711999" sldId="286"/>
            <ac:picMk id="3" creationId="{92560A87-A449-4898-2ED1-1FE442820C16}"/>
          </ac:picMkLst>
        </pc:picChg>
      </pc:sldChg>
      <pc:sldChg chg="addSp modSp mod modTransition">
        <pc:chgData name="Khimasia, Preet (khimaspp)" userId="9a27988f-d0fe-47fb-9f14-162eb66ea4ef" providerId="ADAL" clId="{414B9CD5-4E56-46AB-B3CD-FE9285BE58BD}" dt="2024-05-22T19:55:03.429" v="449" actId="1076"/>
        <pc:sldMkLst>
          <pc:docMk/>
          <pc:sldMk cId="3180028008" sldId="287"/>
        </pc:sldMkLst>
        <pc:spChg chg="add mod">
          <ac:chgData name="Khimasia, Preet (khimaspp)" userId="9a27988f-d0fe-47fb-9f14-162eb66ea4ef" providerId="ADAL" clId="{414B9CD5-4E56-46AB-B3CD-FE9285BE58BD}" dt="2024-05-22T19:54:47.606" v="445" actId="1076"/>
          <ac:spMkLst>
            <pc:docMk/>
            <pc:sldMk cId="3180028008" sldId="287"/>
            <ac:spMk id="5" creationId="{3CAF5082-C2F4-A6E5-0E81-078DB9370A54}"/>
          </ac:spMkLst>
        </pc:spChg>
        <pc:spChg chg="add mod">
          <ac:chgData name="Khimasia, Preet (khimaspp)" userId="9a27988f-d0fe-47fb-9f14-162eb66ea4ef" providerId="ADAL" clId="{414B9CD5-4E56-46AB-B3CD-FE9285BE58BD}" dt="2024-05-22T19:55:03.429" v="449" actId="1076"/>
          <ac:spMkLst>
            <pc:docMk/>
            <pc:sldMk cId="3180028008" sldId="287"/>
            <ac:spMk id="6" creationId="{592D837B-B7F6-B7C0-35FB-FD30044327CE}"/>
          </ac:spMkLst>
        </pc:spChg>
        <pc:spChg chg="add mod">
          <ac:chgData name="Khimasia, Preet (khimaspp)" userId="9a27988f-d0fe-47fb-9f14-162eb66ea4ef" providerId="ADAL" clId="{414B9CD5-4E56-46AB-B3CD-FE9285BE58BD}" dt="2024-05-22T19:55:03.429" v="449" actId="1076"/>
          <ac:spMkLst>
            <pc:docMk/>
            <pc:sldMk cId="3180028008" sldId="287"/>
            <ac:spMk id="8" creationId="{1C7F8FB5-C274-2203-F01F-2553E6B30842}"/>
          </ac:spMkLst>
        </pc:spChg>
        <pc:spChg chg="add mod">
          <ac:chgData name="Khimasia, Preet (khimaspp)" userId="9a27988f-d0fe-47fb-9f14-162eb66ea4ef" providerId="ADAL" clId="{414B9CD5-4E56-46AB-B3CD-FE9285BE58BD}" dt="2024-05-22T19:55:03.429" v="449" actId="1076"/>
          <ac:spMkLst>
            <pc:docMk/>
            <pc:sldMk cId="3180028008" sldId="287"/>
            <ac:spMk id="9" creationId="{9F839DE4-7663-2A41-1F1E-6DF844262DEB}"/>
          </ac:spMkLst>
        </pc:spChg>
        <pc:picChg chg="add mod modCrop">
          <ac:chgData name="Khimasia, Preet (khimaspp)" userId="9a27988f-d0fe-47fb-9f14-162eb66ea4ef" providerId="ADAL" clId="{414B9CD5-4E56-46AB-B3CD-FE9285BE58BD}" dt="2024-05-22T19:52:00.423" v="427" actId="1076"/>
          <ac:picMkLst>
            <pc:docMk/>
            <pc:sldMk cId="3180028008" sldId="287"/>
            <ac:picMk id="3" creationId="{EF2CCBBB-8A25-226A-29D0-6CF10A673AE4}"/>
          </ac:picMkLst>
        </pc:picChg>
        <pc:picChg chg="add mod">
          <ac:chgData name="Khimasia, Preet (khimaspp)" userId="9a27988f-d0fe-47fb-9f14-162eb66ea4ef" providerId="ADAL" clId="{414B9CD5-4E56-46AB-B3CD-FE9285BE58BD}" dt="2024-05-22T19:53:29.677" v="436"/>
          <ac:picMkLst>
            <pc:docMk/>
            <pc:sldMk cId="3180028008" sldId="287"/>
            <ac:picMk id="4" creationId="{D01D459E-2B61-D78A-7F27-8BA722B22C4E}"/>
          </ac:picMkLst>
        </pc:picChg>
        <pc:picChg chg="mod modCrop">
          <ac:chgData name="Khimasia, Preet (khimaspp)" userId="9a27988f-d0fe-47fb-9f14-162eb66ea4ef" providerId="ADAL" clId="{414B9CD5-4E56-46AB-B3CD-FE9285BE58BD}" dt="2024-05-22T19:53:35.181" v="437" actId="1076"/>
          <ac:picMkLst>
            <pc:docMk/>
            <pc:sldMk cId="3180028008" sldId="287"/>
            <ac:picMk id="7" creationId="{035A80A2-474B-BC2D-1EC6-073D913AA0A7}"/>
          </ac:picMkLst>
        </pc:picChg>
      </pc:sldChg>
      <pc:sldChg chg="delSp del">
        <pc:chgData name="Khimasia, Preet (khimaspp)" userId="9a27988f-d0fe-47fb-9f14-162eb66ea4ef" providerId="ADAL" clId="{414B9CD5-4E56-46AB-B3CD-FE9285BE58BD}" dt="2024-05-22T19:25:46.504" v="243" actId="47"/>
        <pc:sldMkLst>
          <pc:docMk/>
          <pc:sldMk cId="3669137100" sldId="288"/>
        </pc:sldMkLst>
        <pc:picChg chg="del">
          <ac:chgData name="Khimasia, Preet (khimaspp)" userId="9a27988f-d0fe-47fb-9f14-162eb66ea4ef" providerId="ADAL" clId="{414B9CD5-4E56-46AB-B3CD-FE9285BE58BD}" dt="2024-05-22T19:25:30.293" v="241" actId="478"/>
          <ac:picMkLst>
            <pc:docMk/>
            <pc:sldMk cId="3669137100" sldId="288"/>
            <ac:picMk id="2052" creationId="{8A02C134-7944-0B84-3180-8430EBE79215}"/>
          </ac:picMkLst>
        </pc:picChg>
      </pc:sldChg>
      <pc:sldChg chg="del">
        <pc:chgData name="Khimasia, Preet (khimaspp)" userId="9a27988f-d0fe-47fb-9f14-162eb66ea4ef" providerId="ADAL" clId="{414B9CD5-4E56-46AB-B3CD-FE9285BE58BD}" dt="2024-05-22T19:27:11.760" v="294" actId="47"/>
        <pc:sldMkLst>
          <pc:docMk/>
          <pc:sldMk cId="1753804354" sldId="289"/>
        </pc:sldMkLst>
      </pc:sldChg>
      <pc:sldChg chg="addSp modSp mod modTransition">
        <pc:chgData name="Khimasia, Preet (khimaspp)" userId="9a27988f-d0fe-47fb-9f14-162eb66ea4ef" providerId="ADAL" clId="{414B9CD5-4E56-46AB-B3CD-FE9285BE58BD}" dt="2024-05-22T19:59:11.397" v="474" actId="1076"/>
        <pc:sldMkLst>
          <pc:docMk/>
          <pc:sldMk cId="3656548560" sldId="290"/>
        </pc:sldMkLst>
        <pc:spChg chg="mod">
          <ac:chgData name="Khimasia, Preet (khimaspp)" userId="9a27988f-d0fe-47fb-9f14-162eb66ea4ef" providerId="ADAL" clId="{414B9CD5-4E56-46AB-B3CD-FE9285BE58BD}" dt="2024-05-22T19:56:13.102" v="454" actId="1076"/>
          <ac:spMkLst>
            <pc:docMk/>
            <pc:sldMk cId="3656548560" sldId="290"/>
            <ac:spMk id="62" creationId="{00000000-0000-0000-0000-000000000000}"/>
          </ac:spMkLst>
        </pc:spChg>
        <pc:picChg chg="add mod">
          <ac:chgData name="Khimasia, Preet (khimaspp)" userId="9a27988f-d0fe-47fb-9f14-162eb66ea4ef" providerId="ADAL" clId="{414B9CD5-4E56-46AB-B3CD-FE9285BE58BD}" dt="2024-05-22T19:56:01.719" v="451"/>
          <ac:picMkLst>
            <pc:docMk/>
            <pc:sldMk cId="3656548560" sldId="290"/>
            <ac:picMk id="2" creationId="{61AC0AF7-9057-0AD8-FF4A-E4BAD2C582B1}"/>
          </ac:picMkLst>
        </pc:picChg>
        <pc:picChg chg="add mod">
          <ac:chgData name="Khimasia, Preet (khimaspp)" userId="9a27988f-d0fe-47fb-9f14-162eb66ea4ef" providerId="ADAL" clId="{414B9CD5-4E56-46AB-B3CD-FE9285BE58BD}" dt="2024-05-22T19:59:11.397" v="474" actId="1076"/>
          <ac:picMkLst>
            <pc:docMk/>
            <pc:sldMk cId="3656548560" sldId="290"/>
            <ac:picMk id="4" creationId="{D8D05327-7C19-EC79-74F9-1878F8ECE054}"/>
          </ac:picMkLst>
        </pc:picChg>
        <pc:picChg chg="add mod">
          <ac:chgData name="Khimasia, Preet (khimaspp)" userId="9a27988f-d0fe-47fb-9f14-162eb66ea4ef" providerId="ADAL" clId="{414B9CD5-4E56-46AB-B3CD-FE9285BE58BD}" dt="2024-05-22T19:59:11.397" v="474" actId="1076"/>
          <ac:picMkLst>
            <pc:docMk/>
            <pc:sldMk cId="3656548560" sldId="290"/>
            <ac:picMk id="5" creationId="{552E0DB0-C8F3-A3C5-B5B2-DF71A089FBB7}"/>
          </ac:picMkLst>
        </pc:picChg>
        <pc:picChg chg="mod">
          <ac:chgData name="Khimasia, Preet (khimaspp)" userId="9a27988f-d0fe-47fb-9f14-162eb66ea4ef" providerId="ADAL" clId="{414B9CD5-4E56-46AB-B3CD-FE9285BE58BD}" dt="2024-05-22T19:56:09.800" v="453" actId="1076"/>
          <ac:picMkLst>
            <pc:docMk/>
            <pc:sldMk cId="3656548560" sldId="290"/>
            <ac:picMk id="60" creationId="{00000000-0000-0000-0000-000000000000}"/>
          </ac:picMkLst>
        </pc:picChg>
      </pc:sldChg>
      <pc:sldChg chg="del">
        <pc:chgData name="Khimasia, Preet (khimaspp)" userId="9a27988f-d0fe-47fb-9f14-162eb66ea4ef" providerId="ADAL" clId="{414B9CD5-4E56-46AB-B3CD-FE9285BE58BD}" dt="2024-05-22T19:27:55.101" v="296" actId="47"/>
        <pc:sldMkLst>
          <pc:docMk/>
          <pc:sldMk cId="3071213292" sldId="291"/>
        </pc:sldMkLst>
      </pc:sldChg>
      <pc:sldChg chg="addSp modSp mod modTransition modAnim">
        <pc:chgData name="Khimasia, Preet (khimaspp)" userId="9a27988f-d0fe-47fb-9f14-162eb66ea4ef" providerId="ADAL" clId="{414B9CD5-4E56-46AB-B3CD-FE9285BE58BD}" dt="2024-05-22T20:00:30.961" v="483" actId="1076"/>
        <pc:sldMkLst>
          <pc:docMk/>
          <pc:sldMk cId="3926566697" sldId="292"/>
        </pc:sldMkLst>
        <pc:spChg chg="mod">
          <ac:chgData name="Khimasia, Preet (khimaspp)" userId="9a27988f-d0fe-47fb-9f14-162eb66ea4ef" providerId="ADAL" clId="{414B9CD5-4E56-46AB-B3CD-FE9285BE58BD}" dt="2024-05-22T20:00:16.586" v="479" actId="1076"/>
          <ac:spMkLst>
            <pc:docMk/>
            <pc:sldMk cId="3926566697" sldId="292"/>
            <ac:spMk id="4" creationId="{00000000-0000-0000-0000-000000000000}"/>
          </ac:spMkLst>
        </pc:spChg>
        <pc:spChg chg="mod">
          <ac:chgData name="Khimasia, Preet (khimaspp)" userId="9a27988f-d0fe-47fb-9f14-162eb66ea4ef" providerId="ADAL" clId="{414B9CD5-4E56-46AB-B3CD-FE9285BE58BD}" dt="2024-05-22T20:00:09.083" v="478" actId="1076"/>
          <ac:spMkLst>
            <pc:docMk/>
            <pc:sldMk cId="3926566697" sldId="292"/>
            <ac:spMk id="5" creationId="{00000000-0000-0000-0000-000000000000}"/>
          </ac:spMkLst>
        </pc:spChg>
        <pc:spChg chg="mod">
          <ac:chgData name="Khimasia, Preet (khimaspp)" userId="9a27988f-d0fe-47fb-9f14-162eb66ea4ef" providerId="ADAL" clId="{414B9CD5-4E56-46AB-B3CD-FE9285BE58BD}" dt="2024-05-22T20:00:19.659" v="480" actId="1076"/>
          <ac:spMkLst>
            <pc:docMk/>
            <pc:sldMk cId="3926566697" sldId="292"/>
            <ac:spMk id="6" creationId="{00000000-0000-0000-0000-000000000000}"/>
          </ac:spMkLst>
        </pc:spChg>
        <pc:spChg chg="mod">
          <ac:chgData name="Khimasia, Preet (khimaspp)" userId="9a27988f-d0fe-47fb-9f14-162eb66ea4ef" providerId="ADAL" clId="{414B9CD5-4E56-46AB-B3CD-FE9285BE58BD}" dt="2024-05-22T19:59:51.265" v="476" actId="1076"/>
          <ac:spMkLst>
            <pc:docMk/>
            <pc:sldMk cId="3926566697" sldId="292"/>
            <ac:spMk id="8" creationId="{00000000-0000-0000-0000-000000000000}"/>
          </ac:spMkLst>
        </pc:spChg>
        <pc:spChg chg="add mod">
          <ac:chgData name="Khimasia, Preet (khimaspp)" userId="9a27988f-d0fe-47fb-9f14-162eb66ea4ef" providerId="ADAL" clId="{414B9CD5-4E56-46AB-B3CD-FE9285BE58BD}" dt="2024-05-22T19:57:09.992" v="460" actId="1076"/>
          <ac:spMkLst>
            <pc:docMk/>
            <pc:sldMk cId="3926566697" sldId="292"/>
            <ac:spMk id="10" creationId="{D97918C2-5B88-D24E-CFDE-EBF2B58C3102}"/>
          </ac:spMkLst>
        </pc:spChg>
        <pc:spChg chg="mod">
          <ac:chgData name="Khimasia, Preet (khimaspp)" userId="9a27988f-d0fe-47fb-9f14-162eb66ea4ef" providerId="ADAL" clId="{414B9CD5-4E56-46AB-B3CD-FE9285BE58BD}" dt="2024-05-22T20:00:30.961" v="483" actId="1076"/>
          <ac:spMkLst>
            <pc:docMk/>
            <pc:sldMk cId="3926566697" sldId="292"/>
            <ac:spMk id="26" creationId="{45931A02-88DE-7F90-5CB9-DC24A8FEDD11}"/>
          </ac:spMkLst>
        </pc:spChg>
        <pc:picChg chg="add mod">
          <ac:chgData name="Khimasia, Preet (khimaspp)" userId="9a27988f-d0fe-47fb-9f14-162eb66ea4ef" providerId="ADAL" clId="{414B9CD5-4E56-46AB-B3CD-FE9285BE58BD}" dt="2024-05-22T19:56:57.058" v="457" actId="1076"/>
          <ac:picMkLst>
            <pc:docMk/>
            <pc:sldMk cId="3926566697" sldId="292"/>
            <ac:picMk id="2" creationId="{06E99823-256F-2753-CE5F-9538D728F070}"/>
          </ac:picMkLst>
        </pc:picChg>
        <pc:picChg chg="add mod">
          <ac:chgData name="Khimasia, Preet (khimaspp)" userId="9a27988f-d0fe-47fb-9f14-162eb66ea4ef" providerId="ADAL" clId="{414B9CD5-4E56-46AB-B3CD-FE9285BE58BD}" dt="2024-05-22T19:57:19.345" v="462" actId="1076"/>
          <ac:picMkLst>
            <pc:docMk/>
            <pc:sldMk cId="3926566697" sldId="292"/>
            <ac:picMk id="12" creationId="{E2988DF0-4E11-FE6A-862F-FF6CDD7A9CD1}"/>
          </ac:picMkLst>
        </pc:picChg>
        <pc:picChg chg="add mod">
          <ac:chgData name="Khimasia, Preet (khimaspp)" userId="9a27988f-d0fe-47fb-9f14-162eb66ea4ef" providerId="ADAL" clId="{414B9CD5-4E56-46AB-B3CD-FE9285BE58BD}" dt="2024-05-22T19:59:02.536" v="472"/>
          <ac:picMkLst>
            <pc:docMk/>
            <pc:sldMk cId="3926566697" sldId="292"/>
            <ac:picMk id="14" creationId="{910E10C2-C378-CDDC-CE34-E53222DFE5E7}"/>
          </ac:picMkLst>
        </pc:picChg>
        <pc:picChg chg="add mod">
          <ac:chgData name="Khimasia, Preet (khimaspp)" userId="9a27988f-d0fe-47fb-9f14-162eb66ea4ef" providerId="ADAL" clId="{414B9CD5-4E56-46AB-B3CD-FE9285BE58BD}" dt="2024-05-22T19:59:40.202" v="475"/>
          <ac:picMkLst>
            <pc:docMk/>
            <pc:sldMk cId="3926566697" sldId="292"/>
            <ac:picMk id="15" creationId="{AD5B8107-B91E-CE37-2891-808E259E745A}"/>
          </ac:picMkLst>
        </pc:picChg>
      </pc:sldChg>
      <pc:sldChg chg="addSp modSp mod">
        <pc:chgData name="Khimasia, Preet (khimaspp)" userId="9a27988f-d0fe-47fb-9f14-162eb66ea4ef" providerId="ADAL" clId="{414B9CD5-4E56-46AB-B3CD-FE9285BE58BD}" dt="2024-05-22T20:00:52.944" v="484"/>
        <pc:sldMkLst>
          <pc:docMk/>
          <pc:sldMk cId="2775608593" sldId="293"/>
        </pc:sldMkLst>
        <pc:spChg chg="mod">
          <ac:chgData name="Khimasia, Preet (khimaspp)" userId="9a27988f-d0fe-47fb-9f14-162eb66ea4ef" providerId="ADAL" clId="{414B9CD5-4E56-46AB-B3CD-FE9285BE58BD}" dt="2024-05-22T19:23:28.585" v="218" actId="14100"/>
          <ac:spMkLst>
            <pc:docMk/>
            <pc:sldMk cId="2775608593" sldId="293"/>
            <ac:spMk id="8" creationId="{00000000-0000-0000-0000-000000000000}"/>
          </ac:spMkLst>
        </pc:spChg>
        <pc:picChg chg="add mod">
          <ac:chgData name="Khimasia, Preet (khimaspp)" userId="9a27988f-d0fe-47fb-9f14-162eb66ea4ef" providerId="ADAL" clId="{414B9CD5-4E56-46AB-B3CD-FE9285BE58BD}" dt="2024-05-22T20:00:52.944" v="484"/>
          <ac:picMkLst>
            <pc:docMk/>
            <pc:sldMk cId="2775608593" sldId="293"/>
            <ac:picMk id="2" creationId="{D0EF64F8-8A4F-F8D8-9A5B-E0F39D698940}"/>
          </ac:picMkLst>
        </pc:picChg>
      </pc:sldChg>
      <pc:sldChg chg="addSp modSp mod modTransition">
        <pc:chgData name="Khimasia, Preet (khimaspp)" userId="9a27988f-d0fe-47fb-9f14-162eb66ea4ef" providerId="ADAL" clId="{414B9CD5-4E56-46AB-B3CD-FE9285BE58BD}" dt="2024-05-22T20:01:36.319" v="494"/>
        <pc:sldMkLst>
          <pc:docMk/>
          <pc:sldMk cId="3973733411" sldId="294"/>
        </pc:sldMkLst>
        <pc:spChg chg="mod">
          <ac:chgData name="Khimasia, Preet (khimaspp)" userId="9a27988f-d0fe-47fb-9f14-162eb66ea4ef" providerId="ADAL" clId="{414B9CD5-4E56-46AB-B3CD-FE9285BE58BD}" dt="2024-05-22T19:27:25.967" v="295" actId="1076"/>
          <ac:spMkLst>
            <pc:docMk/>
            <pc:sldMk cId="3973733411" sldId="294"/>
            <ac:spMk id="2" creationId="{00000000-0000-0000-0000-000000000000}"/>
          </ac:spMkLst>
        </pc:spChg>
        <pc:picChg chg="add mod">
          <ac:chgData name="Khimasia, Preet (khimaspp)" userId="9a27988f-d0fe-47fb-9f14-162eb66ea4ef" providerId="ADAL" clId="{414B9CD5-4E56-46AB-B3CD-FE9285BE58BD}" dt="2024-05-22T20:01:02.956" v="485"/>
          <ac:picMkLst>
            <pc:docMk/>
            <pc:sldMk cId="3973733411" sldId="294"/>
            <ac:picMk id="4" creationId="{0B1B4630-B3BB-857D-2336-D1B1265A6510}"/>
          </ac:picMkLst>
        </pc:picChg>
      </pc:sldChg>
      <pc:sldChg chg="addSp delSp modSp mod modTransition">
        <pc:chgData name="Khimasia, Preet (khimaspp)" userId="9a27988f-d0fe-47fb-9f14-162eb66ea4ef" providerId="ADAL" clId="{414B9CD5-4E56-46AB-B3CD-FE9285BE58BD}" dt="2024-05-22T20:01:16.010" v="489"/>
        <pc:sldMkLst>
          <pc:docMk/>
          <pc:sldMk cId="2672016013" sldId="295"/>
        </pc:sldMkLst>
        <pc:picChg chg="add del mod">
          <ac:chgData name="Khimasia, Preet (khimaspp)" userId="9a27988f-d0fe-47fb-9f14-162eb66ea4ef" providerId="ADAL" clId="{414B9CD5-4E56-46AB-B3CD-FE9285BE58BD}" dt="2024-05-22T20:01:07.683" v="487" actId="478"/>
          <ac:picMkLst>
            <pc:docMk/>
            <pc:sldMk cId="2672016013" sldId="295"/>
            <ac:picMk id="2" creationId="{2D282C87-9CC0-101C-6857-5B19592806D8}"/>
          </ac:picMkLst>
        </pc:picChg>
      </pc:sldChg>
      <pc:sldChg chg="addSp modSp">
        <pc:chgData name="Khimasia, Preet (khimaspp)" userId="9a27988f-d0fe-47fb-9f14-162eb66ea4ef" providerId="ADAL" clId="{414B9CD5-4E56-46AB-B3CD-FE9285BE58BD}" dt="2024-05-22T19:24:13.974" v="219"/>
        <pc:sldMkLst>
          <pc:docMk/>
          <pc:sldMk cId="1459394796" sldId="298"/>
        </pc:sldMkLst>
        <pc:picChg chg="add mod">
          <ac:chgData name="Khimasia, Preet (khimaspp)" userId="9a27988f-d0fe-47fb-9f14-162eb66ea4ef" providerId="ADAL" clId="{414B9CD5-4E56-46AB-B3CD-FE9285BE58BD}" dt="2024-05-22T19:24:13.974" v="219"/>
          <ac:picMkLst>
            <pc:docMk/>
            <pc:sldMk cId="1459394796" sldId="298"/>
            <ac:picMk id="13" creationId="{0B184D42-6792-F218-71A0-A403D10D7591}"/>
          </ac:picMkLst>
        </pc:picChg>
      </pc:sldChg>
      <pc:sldChg chg="addSp modSp">
        <pc:chgData name="Khimasia, Preet (khimaspp)" userId="9a27988f-d0fe-47fb-9f14-162eb66ea4ef" providerId="ADAL" clId="{414B9CD5-4E56-46AB-B3CD-FE9285BE58BD}" dt="2024-05-22T19:24:16.313" v="220"/>
        <pc:sldMkLst>
          <pc:docMk/>
          <pc:sldMk cId="4294877410" sldId="299"/>
        </pc:sldMkLst>
        <pc:picChg chg="add mod">
          <ac:chgData name="Khimasia, Preet (khimaspp)" userId="9a27988f-d0fe-47fb-9f14-162eb66ea4ef" providerId="ADAL" clId="{414B9CD5-4E56-46AB-B3CD-FE9285BE58BD}" dt="2024-05-22T19:24:16.313" v="220"/>
          <ac:picMkLst>
            <pc:docMk/>
            <pc:sldMk cId="4294877410" sldId="299"/>
            <ac:picMk id="7" creationId="{0A2ADCB7-9704-3AA9-3C9B-6EC3B351EAE5}"/>
          </ac:picMkLst>
        </pc:picChg>
      </pc:sldChg>
      <pc:sldChg chg="addSp delSp modSp mod">
        <pc:chgData name="Khimasia, Preet (khimaspp)" userId="9a27988f-d0fe-47fb-9f14-162eb66ea4ef" providerId="ADAL" clId="{414B9CD5-4E56-46AB-B3CD-FE9285BE58BD}" dt="2024-05-22T19:24:39.845" v="227" actId="1076"/>
        <pc:sldMkLst>
          <pc:docMk/>
          <pc:sldMk cId="1974468576" sldId="300"/>
        </pc:sldMkLst>
        <pc:spChg chg="mod">
          <ac:chgData name="Khimasia, Preet (khimaspp)" userId="9a27988f-d0fe-47fb-9f14-162eb66ea4ef" providerId="ADAL" clId="{414B9CD5-4E56-46AB-B3CD-FE9285BE58BD}" dt="2024-05-22T19:24:39.845" v="227" actId="1076"/>
          <ac:spMkLst>
            <pc:docMk/>
            <pc:sldMk cId="1974468576" sldId="300"/>
            <ac:spMk id="4" creationId="{00000000-0000-0000-0000-000000000000}"/>
          </ac:spMkLst>
        </pc:spChg>
        <pc:spChg chg="mod">
          <ac:chgData name="Khimasia, Preet (khimaspp)" userId="9a27988f-d0fe-47fb-9f14-162eb66ea4ef" providerId="ADAL" clId="{414B9CD5-4E56-46AB-B3CD-FE9285BE58BD}" dt="2024-05-22T19:24:36.699" v="226" actId="1076"/>
          <ac:spMkLst>
            <pc:docMk/>
            <pc:sldMk cId="1974468576" sldId="300"/>
            <ac:spMk id="5" creationId="{00000000-0000-0000-0000-000000000000}"/>
          </ac:spMkLst>
        </pc:spChg>
        <pc:picChg chg="add del mod">
          <ac:chgData name="Khimasia, Preet (khimaspp)" userId="9a27988f-d0fe-47fb-9f14-162eb66ea4ef" providerId="ADAL" clId="{414B9CD5-4E56-46AB-B3CD-FE9285BE58BD}" dt="2024-05-22T19:24:33.156" v="225" actId="478"/>
          <ac:picMkLst>
            <pc:docMk/>
            <pc:sldMk cId="1974468576" sldId="300"/>
            <ac:picMk id="6" creationId="{89DD6EC7-B69E-6360-276D-4ABD5F6FA13D}"/>
          </ac:picMkLst>
        </pc:picChg>
      </pc:sldChg>
      <pc:sldChg chg="addSp modSp">
        <pc:chgData name="Khimasia, Preet (khimaspp)" userId="9a27988f-d0fe-47fb-9f14-162eb66ea4ef" providerId="ADAL" clId="{414B9CD5-4E56-46AB-B3CD-FE9285BE58BD}" dt="2024-05-22T19:24:18.980" v="222"/>
        <pc:sldMkLst>
          <pc:docMk/>
          <pc:sldMk cId="89742225" sldId="301"/>
        </pc:sldMkLst>
        <pc:picChg chg="add mod">
          <ac:chgData name="Khimasia, Preet (khimaspp)" userId="9a27988f-d0fe-47fb-9f14-162eb66ea4ef" providerId="ADAL" clId="{414B9CD5-4E56-46AB-B3CD-FE9285BE58BD}" dt="2024-05-22T19:24:18.980" v="222"/>
          <ac:picMkLst>
            <pc:docMk/>
            <pc:sldMk cId="89742225" sldId="301"/>
            <ac:picMk id="10" creationId="{4F2F6115-67CA-2E72-BE80-06A0128185B0}"/>
          </ac:picMkLst>
        </pc:picChg>
      </pc:sldChg>
      <pc:sldChg chg="addSp modSp">
        <pc:chgData name="Khimasia, Preet (khimaspp)" userId="9a27988f-d0fe-47fb-9f14-162eb66ea4ef" providerId="ADAL" clId="{414B9CD5-4E56-46AB-B3CD-FE9285BE58BD}" dt="2024-05-22T19:24:20.296" v="223"/>
        <pc:sldMkLst>
          <pc:docMk/>
          <pc:sldMk cId="920958846" sldId="302"/>
        </pc:sldMkLst>
        <pc:picChg chg="add mod">
          <ac:chgData name="Khimasia, Preet (khimaspp)" userId="9a27988f-d0fe-47fb-9f14-162eb66ea4ef" providerId="ADAL" clId="{414B9CD5-4E56-46AB-B3CD-FE9285BE58BD}" dt="2024-05-22T19:24:20.296" v="223"/>
          <ac:picMkLst>
            <pc:docMk/>
            <pc:sldMk cId="920958846" sldId="302"/>
            <ac:picMk id="7" creationId="{3A2C5B14-7762-4116-FA85-768BB9ECC599}"/>
          </ac:picMkLst>
        </pc:picChg>
      </pc:sldChg>
      <pc:sldChg chg="addSp modSp mod">
        <pc:chgData name="Khimasia, Preet (khimaspp)" userId="9a27988f-d0fe-47fb-9f14-162eb66ea4ef" providerId="ADAL" clId="{414B9CD5-4E56-46AB-B3CD-FE9285BE58BD}" dt="2024-05-22T19:24:55.746" v="240" actId="20577"/>
        <pc:sldMkLst>
          <pc:docMk/>
          <pc:sldMk cId="542615435" sldId="304"/>
        </pc:sldMkLst>
        <pc:spChg chg="mod">
          <ac:chgData name="Khimasia, Preet (khimaspp)" userId="9a27988f-d0fe-47fb-9f14-162eb66ea4ef" providerId="ADAL" clId="{414B9CD5-4E56-46AB-B3CD-FE9285BE58BD}" dt="2024-05-22T19:24:55.746" v="240" actId="20577"/>
          <ac:spMkLst>
            <pc:docMk/>
            <pc:sldMk cId="542615435" sldId="304"/>
            <ac:spMk id="6" creationId="{00000000-0000-0000-0000-000000000000}"/>
          </ac:spMkLst>
        </pc:spChg>
        <pc:picChg chg="add mod">
          <ac:chgData name="Khimasia, Preet (khimaspp)" userId="9a27988f-d0fe-47fb-9f14-162eb66ea4ef" providerId="ADAL" clId="{414B9CD5-4E56-46AB-B3CD-FE9285BE58BD}" dt="2024-05-22T19:24:25.998" v="224"/>
          <ac:picMkLst>
            <pc:docMk/>
            <pc:sldMk cId="542615435" sldId="304"/>
            <ac:picMk id="8" creationId="{B70D929D-1D00-5A4E-4B8E-BCFA3C07D492}"/>
          </ac:picMkLst>
        </pc:picChg>
      </pc:sldChg>
      <pc:sldChg chg="modTransition">
        <pc:chgData name="Khimasia, Preet (khimaspp)" userId="9a27988f-d0fe-47fb-9f14-162eb66ea4ef" providerId="ADAL" clId="{414B9CD5-4E56-46AB-B3CD-FE9285BE58BD}" dt="2024-05-22T20:01:12.905" v="488"/>
        <pc:sldMkLst>
          <pc:docMk/>
          <pc:sldMk cId="2826658403" sldId="309"/>
        </pc:sldMkLst>
      </pc:sldChg>
      <pc:sldChg chg="addSp modSp add mod">
        <pc:chgData name="Khimasia, Preet (khimaspp)" userId="9a27988f-d0fe-47fb-9f14-162eb66ea4ef" providerId="ADAL" clId="{414B9CD5-4E56-46AB-B3CD-FE9285BE58BD}" dt="2024-05-22T19:09:43.621" v="101" actId="1076"/>
        <pc:sldMkLst>
          <pc:docMk/>
          <pc:sldMk cId="1088606132" sldId="310"/>
        </pc:sldMkLst>
        <pc:spChg chg="mod">
          <ac:chgData name="Khimasia, Preet (khimaspp)" userId="9a27988f-d0fe-47fb-9f14-162eb66ea4ef" providerId="ADAL" clId="{414B9CD5-4E56-46AB-B3CD-FE9285BE58BD}" dt="2024-05-22T19:02:34.605" v="85" actId="1076"/>
          <ac:spMkLst>
            <pc:docMk/>
            <pc:sldMk cId="1088606132" sldId="310"/>
            <ac:spMk id="2" creationId="{F0578A69-B833-8FD6-800E-E469DE80C159}"/>
          </ac:spMkLst>
        </pc:spChg>
        <pc:spChg chg="mod">
          <ac:chgData name="Khimasia, Preet (khimaspp)" userId="9a27988f-d0fe-47fb-9f14-162eb66ea4ef" providerId="ADAL" clId="{414B9CD5-4E56-46AB-B3CD-FE9285BE58BD}" dt="2024-05-22T19:09:00.851" v="92" actId="14100"/>
          <ac:spMkLst>
            <pc:docMk/>
            <pc:sldMk cId="1088606132" sldId="310"/>
            <ac:spMk id="3" creationId="{65238FAF-8595-850A-1EC3-3A0C1C5DDEDC}"/>
          </ac:spMkLst>
        </pc:spChg>
        <pc:picChg chg="mod">
          <ac:chgData name="Khimasia, Preet (khimaspp)" userId="9a27988f-d0fe-47fb-9f14-162eb66ea4ef" providerId="ADAL" clId="{414B9CD5-4E56-46AB-B3CD-FE9285BE58BD}" dt="2024-05-22T19:09:43.621" v="101" actId="1076"/>
          <ac:picMkLst>
            <pc:docMk/>
            <pc:sldMk cId="1088606132" sldId="310"/>
            <ac:picMk id="4" creationId="{C4BA1BEE-CBEF-206D-4494-BB85D67A90C4}"/>
          </ac:picMkLst>
        </pc:picChg>
        <pc:picChg chg="add mod">
          <ac:chgData name="Khimasia, Preet (khimaspp)" userId="9a27988f-d0fe-47fb-9f14-162eb66ea4ef" providerId="ADAL" clId="{414B9CD5-4E56-46AB-B3CD-FE9285BE58BD}" dt="2024-05-22T19:09:38.905" v="98" actId="1076"/>
          <ac:picMkLst>
            <pc:docMk/>
            <pc:sldMk cId="1088606132" sldId="310"/>
            <ac:picMk id="2050" creationId="{F9706963-C534-7393-0DCE-63E4F8752047}"/>
          </ac:picMkLst>
        </pc:picChg>
        <pc:picChg chg="add mod">
          <ac:chgData name="Khimasia, Preet (khimaspp)" userId="9a27988f-d0fe-47fb-9f14-162eb66ea4ef" providerId="ADAL" clId="{414B9CD5-4E56-46AB-B3CD-FE9285BE58BD}" dt="2024-05-22T19:09:41.085" v="99" actId="1076"/>
          <ac:picMkLst>
            <pc:docMk/>
            <pc:sldMk cId="1088606132" sldId="310"/>
            <ac:picMk id="2052" creationId="{4364C404-D581-88F9-F5FD-528D2D78D4EE}"/>
          </ac:picMkLst>
        </pc:picChg>
      </pc:sldChg>
      <pc:sldChg chg="addSp delSp modSp add mod">
        <pc:chgData name="Khimasia, Preet (khimaspp)" userId="9a27988f-d0fe-47fb-9f14-162eb66ea4ef" providerId="ADAL" clId="{414B9CD5-4E56-46AB-B3CD-FE9285BE58BD}" dt="2024-05-22T19:12:35.126" v="182" actId="1076"/>
        <pc:sldMkLst>
          <pc:docMk/>
          <pc:sldMk cId="1101450053" sldId="311"/>
        </pc:sldMkLst>
        <pc:spChg chg="mod">
          <ac:chgData name="Khimasia, Preet (khimaspp)" userId="9a27988f-d0fe-47fb-9f14-162eb66ea4ef" providerId="ADAL" clId="{414B9CD5-4E56-46AB-B3CD-FE9285BE58BD}" dt="2024-05-22T19:11:07.527" v="168" actId="113"/>
          <ac:spMkLst>
            <pc:docMk/>
            <pc:sldMk cId="1101450053" sldId="311"/>
            <ac:spMk id="2" creationId="{F0578A69-B833-8FD6-800E-E469DE80C159}"/>
          </ac:spMkLst>
        </pc:spChg>
        <pc:spChg chg="mod">
          <ac:chgData name="Khimasia, Preet (khimaspp)" userId="9a27988f-d0fe-47fb-9f14-162eb66ea4ef" providerId="ADAL" clId="{414B9CD5-4E56-46AB-B3CD-FE9285BE58BD}" dt="2024-05-22T19:11:18.938" v="172" actId="1076"/>
          <ac:spMkLst>
            <pc:docMk/>
            <pc:sldMk cId="1101450053" sldId="311"/>
            <ac:spMk id="3" creationId="{65238FAF-8595-850A-1EC3-3A0C1C5DDEDC}"/>
          </ac:spMkLst>
        </pc:spChg>
        <pc:picChg chg="del">
          <ac:chgData name="Khimasia, Preet (khimaspp)" userId="9a27988f-d0fe-47fb-9f14-162eb66ea4ef" providerId="ADAL" clId="{414B9CD5-4E56-46AB-B3CD-FE9285BE58BD}" dt="2024-05-22T19:11:52.525" v="174" actId="478"/>
          <ac:picMkLst>
            <pc:docMk/>
            <pc:sldMk cId="1101450053" sldId="311"/>
            <ac:picMk id="4" creationId="{C4BA1BEE-CBEF-206D-4494-BB85D67A90C4}"/>
          </ac:picMkLst>
        </pc:picChg>
        <pc:picChg chg="add mod ord">
          <ac:chgData name="Khimasia, Preet (khimaspp)" userId="9a27988f-d0fe-47fb-9f14-162eb66ea4ef" providerId="ADAL" clId="{414B9CD5-4E56-46AB-B3CD-FE9285BE58BD}" dt="2024-05-22T19:12:19.988" v="180" actId="167"/>
          <ac:picMkLst>
            <pc:docMk/>
            <pc:sldMk cId="1101450053" sldId="311"/>
            <ac:picMk id="6" creationId="{C3664700-53D4-F623-FF10-11403C94E84E}"/>
          </ac:picMkLst>
        </pc:picChg>
        <pc:picChg chg="add del">
          <ac:chgData name="Khimasia, Preet (khimaspp)" userId="9a27988f-d0fe-47fb-9f14-162eb66ea4ef" providerId="ADAL" clId="{414B9CD5-4E56-46AB-B3CD-FE9285BE58BD}" dt="2024-05-22T19:11:52.525" v="174" actId="478"/>
          <ac:picMkLst>
            <pc:docMk/>
            <pc:sldMk cId="1101450053" sldId="311"/>
            <ac:picMk id="3074" creationId="{AB90FA62-B94D-0B7F-1B5D-816BD7D5652A}"/>
          </ac:picMkLst>
        </pc:picChg>
        <pc:picChg chg="add mod">
          <ac:chgData name="Khimasia, Preet (khimaspp)" userId="9a27988f-d0fe-47fb-9f14-162eb66ea4ef" providerId="ADAL" clId="{414B9CD5-4E56-46AB-B3CD-FE9285BE58BD}" dt="2024-05-22T19:12:35.126" v="182" actId="1076"/>
          <ac:picMkLst>
            <pc:docMk/>
            <pc:sldMk cId="1101450053" sldId="311"/>
            <ac:picMk id="3076" creationId="{605D4B8A-975A-41BB-16C8-5CFDDCB2411D}"/>
          </ac:picMkLst>
        </pc:picChg>
      </pc:sldChg>
      <pc:sldChg chg="addSp delSp modSp new mod">
        <pc:chgData name="Khimasia, Preet (khimaspp)" userId="9a27988f-d0fe-47fb-9f14-162eb66ea4ef" providerId="ADAL" clId="{414B9CD5-4E56-46AB-B3CD-FE9285BE58BD}" dt="2024-05-22T19:50:31.779" v="419" actId="1035"/>
        <pc:sldMkLst>
          <pc:docMk/>
          <pc:sldMk cId="599043752" sldId="312"/>
        </pc:sldMkLst>
        <pc:spChg chg="mod">
          <ac:chgData name="Khimasia, Preet (khimaspp)" userId="9a27988f-d0fe-47fb-9f14-162eb66ea4ef" providerId="ADAL" clId="{414B9CD5-4E56-46AB-B3CD-FE9285BE58BD}" dt="2024-05-22T19:14:11.544" v="213" actId="113"/>
          <ac:spMkLst>
            <pc:docMk/>
            <pc:sldMk cId="599043752" sldId="312"/>
            <ac:spMk id="2" creationId="{0F7BE587-57A9-61D6-91F6-89967F148454}"/>
          </ac:spMkLst>
        </pc:spChg>
        <pc:spChg chg="del">
          <ac:chgData name="Khimasia, Preet (khimaspp)" userId="9a27988f-d0fe-47fb-9f14-162eb66ea4ef" providerId="ADAL" clId="{414B9CD5-4E56-46AB-B3CD-FE9285BE58BD}" dt="2024-05-22T19:49:48.444" v="386" actId="478"/>
          <ac:spMkLst>
            <pc:docMk/>
            <pc:sldMk cId="599043752" sldId="312"/>
            <ac:spMk id="3" creationId="{F3D900D5-AE6B-D2B1-785B-8E1B765B9580}"/>
          </ac:spMkLst>
        </pc:spChg>
        <pc:picChg chg="add del mod ord">
          <ac:chgData name="Khimasia, Preet (khimaspp)" userId="9a27988f-d0fe-47fb-9f14-162eb66ea4ef" providerId="ADAL" clId="{414B9CD5-4E56-46AB-B3CD-FE9285BE58BD}" dt="2024-05-22T19:49:43.460" v="385" actId="167"/>
          <ac:picMkLst>
            <pc:docMk/>
            <pc:sldMk cId="599043752" sldId="312"/>
            <ac:picMk id="4" creationId="{DF497476-4BBA-F20F-05C5-D31EB5BC5F7B}"/>
          </ac:picMkLst>
        </pc:picChg>
        <pc:picChg chg="add mod">
          <ac:chgData name="Khimasia, Preet (khimaspp)" userId="9a27988f-d0fe-47fb-9f14-162eb66ea4ef" providerId="ADAL" clId="{414B9CD5-4E56-46AB-B3CD-FE9285BE58BD}" dt="2024-05-22T19:14:24.699" v="214"/>
          <ac:picMkLst>
            <pc:docMk/>
            <pc:sldMk cId="599043752" sldId="312"/>
            <ac:picMk id="5" creationId="{B4221107-1811-CDEA-9A65-E77FBB34257D}"/>
          </ac:picMkLst>
        </pc:picChg>
        <pc:picChg chg="add mod modCrop">
          <ac:chgData name="Khimasia, Preet (khimaspp)" userId="9a27988f-d0fe-47fb-9f14-162eb66ea4ef" providerId="ADAL" clId="{414B9CD5-4E56-46AB-B3CD-FE9285BE58BD}" dt="2024-05-22T19:50:00.305" v="389" actId="1076"/>
          <ac:picMkLst>
            <pc:docMk/>
            <pc:sldMk cId="599043752" sldId="312"/>
            <ac:picMk id="7" creationId="{C0C630F3-1A46-CFB1-B04E-B700EB61CB17}"/>
          </ac:picMkLst>
        </pc:picChg>
        <pc:picChg chg="add del mod">
          <ac:chgData name="Khimasia, Preet (khimaspp)" userId="9a27988f-d0fe-47fb-9f14-162eb66ea4ef" providerId="ADAL" clId="{414B9CD5-4E56-46AB-B3CD-FE9285BE58BD}" dt="2024-05-22T19:48:29.806" v="322" actId="478"/>
          <ac:picMkLst>
            <pc:docMk/>
            <pc:sldMk cId="599043752" sldId="312"/>
            <ac:picMk id="8" creationId="{676C68A8-9B9A-A72F-7D9E-64A16BD2F78F}"/>
          </ac:picMkLst>
        </pc:picChg>
        <pc:picChg chg="add mod modCrop">
          <ac:chgData name="Khimasia, Preet (khimaspp)" userId="9a27988f-d0fe-47fb-9f14-162eb66ea4ef" providerId="ADAL" clId="{414B9CD5-4E56-46AB-B3CD-FE9285BE58BD}" dt="2024-05-22T19:50:31.779" v="419" actId="1035"/>
          <ac:picMkLst>
            <pc:docMk/>
            <pc:sldMk cId="599043752" sldId="312"/>
            <ac:picMk id="9" creationId="{ACA49FE4-D34B-0501-3BCC-275E16EC7414}"/>
          </ac:picMkLst>
        </pc:picChg>
      </pc:sldChg>
      <pc:sldChg chg="addSp delSp modSp add mod modTransition">
        <pc:chgData name="Khimasia, Preet (khimaspp)" userId="9a27988f-d0fe-47fb-9f14-162eb66ea4ef" providerId="ADAL" clId="{414B9CD5-4E56-46AB-B3CD-FE9285BE58BD}" dt="2024-05-22T19:55:05.990" v="450"/>
        <pc:sldMkLst>
          <pc:docMk/>
          <pc:sldMk cId="1121088623" sldId="313"/>
        </pc:sldMkLst>
        <pc:spChg chg="mod">
          <ac:chgData name="Khimasia, Preet (khimaspp)" userId="9a27988f-d0fe-47fb-9f14-162eb66ea4ef" providerId="ADAL" clId="{414B9CD5-4E56-46AB-B3CD-FE9285BE58BD}" dt="2024-05-22T19:26:33.292" v="293" actId="1076"/>
          <ac:spMkLst>
            <pc:docMk/>
            <pc:sldMk cId="1121088623" sldId="313"/>
            <ac:spMk id="5" creationId="{00000000-0000-0000-0000-000000000000}"/>
          </ac:spMkLst>
        </pc:spChg>
        <pc:spChg chg="del">
          <ac:chgData name="Khimasia, Preet (khimaspp)" userId="9a27988f-d0fe-47fb-9f14-162eb66ea4ef" providerId="ADAL" clId="{414B9CD5-4E56-46AB-B3CD-FE9285BE58BD}" dt="2024-05-22T19:26:09.341" v="287" actId="478"/>
          <ac:spMkLst>
            <pc:docMk/>
            <pc:sldMk cId="1121088623" sldId="313"/>
            <ac:spMk id="6" creationId="{00000000-0000-0000-0000-000000000000}"/>
          </ac:spMkLst>
        </pc:spChg>
        <pc:spChg chg="del">
          <ac:chgData name="Khimasia, Preet (khimaspp)" userId="9a27988f-d0fe-47fb-9f14-162eb66ea4ef" providerId="ADAL" clId="{414B9CD5-4E56-46AB-B3CD-FE9285BE58BD}" dt="2024-05-22T19:26:11.983" v="288" actId="478"/>
          <ac:spMkLst>
            <pc:docMk/>
            <pc:sldMk cId="1121088623" sldId="313"/>
            <ac:spMk id="7" creationId="{00000000-0000-0000-0000-000000000000}"/>
          </ac:spMkLst>
        </pc:spChg>
        <pc:picChg chg="del">
          <ac:chgData name="Khimasia, Preet (khimaspp)" userId="9a27988f-d0fe-47fb-9f14-162eb66ea4ef" providerId="ADAL" clId="{414B9CD5-4E56-46AB-B3CD-FE9285BE58BD}" dt="2024-05-22T19:25:48.579" v="244" actId="478"/>
          <ac:picMkLst>
            <pc:docMk/>
            <pc:sldMk cId="1121088623" sldId="313"/>
            <ac:picMk id="8" creationId="{B70D929D-1D00-5A4E-4B8E-BCFA3C07D492}"/>
          </ac:picMkLst>
        </pc:picChg>
        <pc:picChg chg="add mod">
          <ac:chgData name="Khimasia, Preet (khimaspp)" userId="9a27988f-d0fe-47fb-9f14-162eb66ea4ef" providerId="ADAL" clId="{414B9CD5-4E56-46AB-B3CD-FE9285BE58BD}" dt="2024-05-22T19:54:05.456" v="439" actId="1076"/>
          <ac:picMkLst>
            <pc:docMk/>
            <pc:sldMk cId="1121088623" sldId="313"/>
            <ac:picMk id="9" creationId="{639DB006-8CA4-68D0-427C-F46E34B8F7F1}"/>
          </ac:picMkLst>
        </pc:picChg>
        <pc:picChg chg="add mod">
          <ac:chgData name="Khimasia, Preet (khimaspp)" userId="9a27988f-d0fe-47fb-9f14-162eb66ea4ef" providerId="ADAL" clId="{414B9CD5-4E56-46AB-B3CD-FE9285BE58BD}" dt="2024-05-22T19:54:21.162" v="442" actId="1076"/>
          <ac:picMkLst>
            <pc:docMk/>
            <pc:sldMk cId="1121088623" sldId="313"/>
            <ac:picMk id="10" creationId="{FCC21552-8960-7C8A-83E4-3B4AED3FEAEC}"/>
          </ac:picMkLst>
        </pc:picChg>
        <pc:picChg chg="add mod">
          <ac:chgData name="Khimasia, Preet (khimaspp)" userId="9a27988f-d0fe-47fb-9f14-162eb66ea4ef" providerId="ADAL" clId="{414B9CD5-4E56-46AB-B3CD-FE9285BE58BD}" dt="2024-05-22T19:54:29.740" v="443"/>
          <ac:picMkLst>
            <pc:docMk/>
            <pc:sldMk cId="1121088623" sldId="313"/>
            <ac:picMk id="11" creationId="{92CEA5BB-72C1-BF99-7033-F2B31FBA8C93}"/>
          </ac:picMkLst>
        </pc:picChg>
      </pc:sldChg>
    </pc:docChg>
  </pc:docChgLst>
  <pc:docChgLst>
    <pc:chgData name="Khimasia, Preet (khimaspp)" userId="9a27988f-d0fe-47fb-9f14-162eb66ea4ef" providerId="ADAL" clId="{EBDA9393-A357-4F55-8D37-D49FDF4B967F}"/>
    <pc:docChg chg="undo custSel addSld delSld modSld sldOrd">
      <pc:chgData name="Khimasia, Preet (khimaspp)" userId="9a27988f-d0fe-47fb-9f14-162eb66ea4ef" providerId="ADAL" clId="{EBDA9393-A357-4F55-8D37-D49FDF4B967F}" dt="2024-05-15T15:28:12.125" v="3834" actId="1076"/>
      <pc:docMkLst>
        <pc:docMk/>
      </pc:docMkLst>
      <pc:sldChg chg="del ord addCm">
        <pc:chgData name="Khimasia, Preet (khimaspp)" userId="9a27988f-d0fe-47fb-9f14-162eb66ea4ef" providerId="ADAL" clId="{EBDA9393-A357-4F55-8D37-D49FDF4B967F}" dt="2024-05-08T14:26:14.640" v="561" actId="47"/>
        <pc:sldMkLst>
          <pc:docMk/>
          <pc:sldMk cId="109857222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himasia, Preet (khimaspp)" userId="9a27988f-d0fe-47fb-9f14-162eb66ea4ef" providerId="ADAL" clId="{EBDA9393-A357-4F55-8D37-D49FDF4B967F}" dt="2024-05-08T14:17:15.747" v="315"/>
              <pc2:cmMkLst xmlns:pc2="http://schemas.microsoft.com/office/powerpoint/2019/9/main/command">
                <pc:docMk/>
                <pc:sldMk cId="109857222" sldId="256"/>
                <pc2:cmMk id="{C88BEF53-5856-44B1-AF48-8E6639EA83EA}"/>
              </pc2:cmMkLst>
            </pc226:cmChg>
          </p:ext>
        </pc:extLst>
      </pc:sldChg>
      <pc:sldChg chg="addSp delSp modSp del mod">
        <pc:chgData name="Khimasia, Preet (khimaspp)" userId="9a27988f-d0fe-47fb-9f14-162eb66ea4ef" providerId="ADAL" clId="{EBDA9393-A357-4F55-8D37-D49FDF4B967F}" dt="2024-05-08T14:28:50.938" v="571" actId="47"/>
        <pc:sldMkLst>
          <pc:docMk/>
          <pc:sldMk cId="4203508685" sldId="257"/>
        </pc:sldMkLst>
        <pc:spChg chg="del">
          <ac:chgData name="Khimasia, Preet (khimaspp)" userId="9a27988f-d0fe-47fb-9f14-162eb66ea4ef" providerId="ADAL" clId="{EBDA9393-A357-4F55-8D37-D49FDF4B967F}" dt="2024-05-08T14:28:12.145" v="562" actId="478"/>
          <ac:spMkLst>
            <pc:docMk/>
            <pc:sldMk cId="4203508685" sldId="257"/>
            <ac:spMk id="3" creationId="{528D8872-8514-33F2-722E-058897D7692B}"/>
          </ac:spMkLst>
        </pc:spChg>
        <pc:picChg chg="add mod">
          <ac:chgData name="Khimasia, Preet (khimaspp)" userId="9a27988f-d0fe-47fb-9f14-162eb66ea4ef" providerId="ADAL" clId="{EBDA9393-A357-4F55-8D37-D49FDF4B967F}" dt="2024-05-08T14:28:32.285" v="569" actId="14100"/>
          <ac:picMkLst>
            <pc:docMk/>
            <pc:sldMk cId="4203508685" sldId="257"/>
            <ac:picMk id="3074" creationId="{71AF8A3B-95BA-EEAB-2EEF-0959ED040BE3}"/>
          </ac:picMkLst>
        </pc:picChg>
        <pc:picChg chg="add mod">
          <ac:chgData name="Khimasia, Preet (khimaspp)" userId="9a27988f-d0fe-47fb-9f14-162eb66ea4ef" providerId="ADAL" clId="{EBDA9393-A357-4F55-8D37-D49FDF4B967F}" dt="2024-05-08T14:28:32.285" v="569" actId="14100"/>
          <ac:picMkLst>
            <pc:docMk/>
            <pc:sldMk cId="4203508685" sldId="257"/>
            <ac:picMk id="3075" creationId="{6077DAD5-A1AD-DA43-99F7-C988A933981D}"/>
          </ac:picMkLst>
        </pc:picChg>
        <pc:picChg chg="add mod">
          <ac:chgData name="Khimasia, Preet (khimaspp)" userId="9a27988f-d0fe-47fb-9f14-162eb66ea4ef" providerId="ADAL" clId="{EBDA9393-A357-4F55-8D37-D49FDF4B967F}" dt="2024-05-08T14:28:32.285" v="569" actId="14100"/>
          <ac:picMkLst>
            <pc:docMk/>
            <pc:sldMk cId="4203508685" sldId="257"/>
            <ac:picMk id="3076" creationId="{3304A831-2DFA-64DD-560F-1BB4EEF85BD3}"/>
          </ac:picMkLst>
        </pc:picChg>
        <pc:picChg chg="add mod">
          <ac:chgData name="Khimasia, Preet (khimaspp)" userId="9a27988f-d0fe-47fb-9f14-162eb66ea4ef" providerId="ADAL" clId="{EBDA9393-A357-4F55-8D37-D49FDF4B967F}" dt="2024-05-08T14:28:32.285" v="569" actId="14100"/>
          <ac:picMkLst>
            <pc:docMk/>
            <pc:sldMk cId="4203508685" sldId="257"/>
            <ac:picMk id="3077" creationId="{BE200E8B-700C-B659-C2AB-5DA489B62902}"/>
          </ac:picMkLst>
        </pc:picChg>
        <pc:picChg chg="add mod">
          <ac:chgData name="Khimasia, Preet (khimaspp)" userId="9a27988f-d0fe-47fb-9f14-162eb66ea4ef" providerId="ADAL" clId="{EBDA9393-A357-4F55-8D37-D49FDF4B967F}" dt="2024-05-08T14:28:32.285" v="569" actId="14100"/>
          <ac:picMkLst>
            <pc:docMk/>
            <pc:sldMk cId="4203508685" sldId="257"/>
            <ac:picMk id="3078" creationId="{12C27644-1C46-023A-985D-E2E65C0166F7}"/>
          </ac:picMkLst>
        </pc:picChg>
        <pc:picChg chg="add mod">
          <ac:chgData name="Khimasia, Preet (khimaspp)" userId="9a27988f-d0fe-47fb-9f14-162eb66ea4ef" providerId="ADAL" clId="{EBDA9393-A357-4F55-8D37-D49FDF4B967F}" dt="2024-05-08T14:28:32.285" v="569" actId="14100"/>
          <ac:picMkLst>
            <pc:docMk/>
            <pc:sldMk cId="4203508685" sldId="257"/>
            <ac:picMk id="3079" creationId="{CE536DCF-4DA3-9709-EF9B-0372E92FA96E}"/>
          </ac:picMkLst>
        </pc:picChg>
        <pc:picChg chg="add mod">
          <ac:chgData name="Khimasia, Preet (khimaspp)" userId="9a27988f-d0fe-47fb-9f14-162eb66ea4ef" providerId="ADAL" clId="{EBDA9393-A357-4F55-8D37-D49FDF4B967F}" dt="2024-05-08T14:28:32.285" v="569" actId="14100"/>
          <ac:picMkLst>
            <pc:docMk/>
            <pc:sldMk cId="4203508685" sldId="257"/>
            <ac:picMk id="3080" creationId="{4CA76701-8F7B-4195-D2DD-561204B1FE8D}"/>
          </ac:picMkLst>
        </pc:picChg>
        <pc:picChg chg="add mod">
          <ac:chgData name="Khimasia, Preet (khimaspp)" userId="9a27988f-d0fe-47fb-9f14-162eb66ea4ef" providerId="ADAL" clId="{EBDA9393-A357-4F55-8D37-D49FDF4B967F}" dt="2024-05-08T14:28:32.285" v="569" actId="14100"/>
          <ac:picMkLst>
            <pc:docMk/>
            <pc:sldMk cId="4203508685" sldId="257"/>
            <ac:picMk id="3081" creationId="{2208DABE-624A-CAC5-924D-A9FF9A92360D}"/>
          </ac:picMkLst>
        </pc:picChg>
        <pc:picChg chg="add mod">
          <ac:chgData name="Khimasia, Preet (khimaspp)" userId="9a27988f-d0fe-47fb-9f14-162eb66ea4ef" providerId="ADAL" clId="{EBDA9393-A357-4F55-8D37-D49FDF4B967F}" dt="2024-05-08T14:28:32.285" v="569" actId="14100"/>
          <ac:picMkLst>
            <pc:docMk/>
            <pc:sldMk cId="4203508685" sldId="257"/>
            <ac:picMk id="3082" creationId="{4317CAAC-FAC1-B2A9-42AF-1FAFADB3704A}"/>
          </ac:picMkLst>
        </pc:picChg>
      </pc:sldChg>
      <pc:sldChg chg="addSp delSp modSp mod">
        <pc:chgData name="Khimasia, Preet (khimaspp)" userId="9a27988f-d0fe-47fb-9f14-162eb66ea4ef" providerId="ADAL" clId="{EBDA9393-A357-4F55-8D37-D49FDF4B967F}" dt="2024-05-08T18:44:30.077" v="1497" actId="14100"/>
        <pc:sldMkLst>
          <pc:docMk/>
          <pc:sldMk cId="3776554536" sldId="258"/>
        </pc:sldMkLst>
        <pc:spChg chg="mod">
          <ac:chgData name="Khimasia, Preet (khimaspp)" userId="9a27988f-d0fe-47fb-9f14-162eb66ea4ef" providerId="ADAL" clId="{EBDA9393-A357-4F55-8D37-D49FDF4B967F}" dt="2024-05-08T18:44:23.643" v="1496" actId="113"/>
          <ac:spMkLst>
            <pc:docMk/>
            <pc:sldMk cId="3776554536" sldId="258"/>
            <ac:spMk id="2" creationId="{3F7C169B-1909-ED0D-BBD7-D720C6D034DC}"/>
          </ac:spMkLst>
        </pc:spChg>
        <pc:spChg chg="mod">
          <ac:chgData name="Khimasia, Preet (khimaspp)" userId="9a27988f-d0fe-47fb-9f14-162eb66ea4ef" providerId="ADAL" clId="{EBDA9393-A357-4F55-8D37-D49FDF4B967F}" dt="2024-05-08T15:28:09.530" v="951" actId="1076"/>
          <ac:spMkLst>
            <pc:docMk/>
            <pc:sldMk cId="3776554536" sldId="258"/>
            <ac:spMk id="3" creationId="{098A7BC5-B896-573B-A103-E65437B6CC68}"/>
          </ac:spMkLst>
        </pc:spChg>
        <pc:picChg chg="add del mod">
          <ac:chgData name="Khimasia, Preet (khimaspp)" userId="9a27988f-d0fe-47fb-9f14-162eb66ea4ef" providerId="ADAL" clId="{EBDA9393-A357-4F55-8D37-D49FDF4B967F}" dt="2024-05-08T15:25:00.472" v="942" actId="478"/>
          <ac:picMkLst>
            <pc:docMk/>
            <pc:sldMk cId="3776554536" sldId="258"/>
            <ac:picMk id="5" creationId="{F8D840C6-D0DA-3E10-E0DB-5F5801E236CD}"/>
          </ac:picMkLst>
        </pc:picChg>
        <pc:picChg chg="add mod">
          <ac:chgData name="Khimasia, Preet (khimaspp)" userId="9a27988f-d0fe-47fb-9f14-162eb66ea4ef" providerId="ADAL" clId="{EBDA9393-A357-4F55-8D37-D49FDF4B967F}" dt="2024-05-08T18:41:47.993" v="1453" actId="1076"/>
          <ac:picMkLst>
            <pc:docMk/>
            <pc:sldMk cId="3776554536" sldId="258"/>
            <ac:picMk id="7" creationId="{73442A02-9C19-2CCC-439D-0B3638471FF6}"/>
          </ac:picMkLst>
        </pc:picChg>
        <pc:picChg chg="add del mod">
          <ac:chgData name="Khimasia, Preet (khimaspp)" userId="9a27988f-d0fe-47fb-9f14-162eb66ea4ef" providerId="ADAL" clId="{EBDA9393-A357-4F55-8D37-D49FDF4B967F}" dt="2024-05-08T15:28:55.923" v="953" actId="478"/>
          <ac:picMkLst>
            <pc:docMk/>
            <pc:sldMk cId="3776554536" sldId="258"/>
            <ac:picMk id="8" creationId="{EB984004-170D-A154-8DC6-AFB5C1CE14D8}"/>
          </ac:picMkLst>
        </pc:picChg>
        <pc:picChg chg="add mod ord">
          <ac:chgData name="Khimasia, Preet (khimaspp)" userId="9a27988f-d0fe-47fb-9f14-162eb66ea4ef" providerId="ADAL" clId="{EBDA9393-A357-4F55-8D37-D49FDF4B967F}" dt="2024-05-08T15:29:00.217" v="955" actId="167"/>
          <ac:picMkLst>
            <pc:docMk/>
            <pc:sldMk cId="3776554536" sldId="258"/>
            <ac:picMk id="9" creationId="{28B562BB-A31F-C84A-B4A1-529E531791CD}"/>
          </ac:picMkLst>
        </pc:picChg>
        <pc:picChg chg="add mod">
          <ac:chgData name="Khimasia, Preet (khimaspp)" userId="9a27988f-d0fe-47fb-9f14-162eb66ea4ef" providerId="ADAL" clId="{EBDA9393-A357-4F55-8D37-D49FDF4B967F}" dt="2024-05-08T18:44:30.077" v="1497" actId="14100"/>
          <ac:picMkLst>
            <pc:docMk/>
            <pc:sldMk cId="3776554536" sldId="258"/>
            <ac:picMk id="10" creationId="{F7B2A52E-24F4-8368-5D43-51880E4C2508}"/>
          </ac:picMkLst>
        </pc:picChg>
      </pc:sldChg>
      <pc:sldChg chg="addSp delSp modSp new mod ord">
        <pc:chgData name="Khimasia, Preet (khimaspp)" userId="9a27988f-d0fe-47fb-9f14-162eb66ea4ef" providerId="ADAL" clId="{EBDA9393-A357-4F55-8D37-D49FDF4B967F}" dt="2024-05-08T18:59:01.828" v="1643" actId="207"/>
        <pc:sldMkLst>
          <pc:docMk/>
          <pc:sldMk cId="1971511391" sldId="259"/>
        </pc:sldMkLst>
        <pc:spChg chg="mod">
          <ac:chgData name="Khimasia, Preet (khimaspp)" userId="9a27988f-d0fe-47fb-9f14-162eb66ea4ef" providerId="ADAL" clId="{EBDA9393-A357-4F55-8D37-D49FDF4B967F}" dt="2024-05-08T18:44:17.393" v="1495" actId="113"/>
          <ac:spMkLst>
            <pc:docMk/>
            <pc:sldMk cId="1971511391" sldId="259"/>
            <ac:spMk id="2" creationId="{D0BF9263-2487-C252-9872-C8314B92D05B}"/>
          </ac:spMkLst>
        </pc:spChg>
        <pc:spChg chg="mod">
          <ac:chgData name="Khimasia, Preet (khimaspp)" userId="9a27988f-d0fe-47fb-9f14-162eb66ea4ef" providerId="ADAL" clId="{EBDA9393-A357-4F55-8D37-D49FDF4B967F}" dt="2024-05-08T15:50:18.627" v="1201" actId="14100"/>
          <ac:spMkLst>
            <pc:docMk/>
            <pc:sldMk cId="1971511391" sldId="259"/>
            <ac:spMk id="3" creationId="{8A942517-D6C2-85F5-B15A-E627F37F5146}"/>
          </ac:spMkLst>
        </pc:spChg>
        <pc:spChg chg="add mod">
          <ac:chgData name="Khimasia, Preet (khimaspp)" userId="9a27988f-d0fe-47fb-9f14-162eb66ea4ef" providerId="ADAL" clId="{EBDA9393-A357-4F55-8D37-D49FDF4B967F}" dt="2024-05-08T18:58:49.452" v="1641" actId="113"/>
          <ac:spMkLst>
            <pc:docMk/>
            <pc:sldMk cId="1971511391" sldId="259"/>
            <ac:spMk id="5" creationId="{9FBD1134-97B6-8F14-B25C-BFD88F7A858C}"/>
          </ac:spMkLst>
        </pc:spChg>
        <pc:spChg chg="add mod">
          <ac:chgData name="Khimasia, Preet (khimaspp)" userId="9a27988f-d0fe-47fb-9f14-162eb66ea4ef" providerId="ADAL" clId="{EBDA9393-A357-4F55-8D37-D49FDF4B967F}" dt="2024-05-08T18:59:01.828" v="1643" actId="207"/>
          <ac:spMkLst>
            <pc:docMk/>
            <pc:sldMk cId="1971511391" sldId="259"/>
            <ac:spMk id="6" creationId="{14AF19A1-CECB-A3A0-F066-E70A7E24E604}"/>
          </ac:spMkLst>
        </pc:spChg>
        <pc:spChg chg="add mod">
          <ac:chgData name="Khimasia, Preet (khimaspp)" userId="9a27988f-d0fe-47fb-9f14-162eb66ea4ef" providerId="ADAL" clId="{EBDA9393-A357-4F55-8D37-D49FDF4B967F}" dt="2024-05-08T15:54:54.958" v="1272" actId="1076"/>
          <ac:spMkLst>
            <pc:docMk/>
            <pc:sldMk cId="1971511391" sldId="259"/>
            <ac:spMk id="9" creationId="{B2C39C24-3692-3EC7-0B73-FD9652D9BE8A}"/>
          </ac:spMkLst>
        </pc:spChg>
        <pc:spChg chg="add mod">
          <ac:chgData name="Khimasia, Preet (khimaspp)" userId="9a27988f-d0fe-47fb-9f14-162eb66ea4ef" providerId="ADAL" clId="{EBDA9393-A357-4F55-8D37-D49FDF4B967F}" dt="2024-05-08T15:55:15.477" v="1275" actId="1076"/>
          <ac:spMkLst>
            <pc:docMk/>
            <pc:sldMk cId="1971511391" sldId="259"/>
            <ac:spMk id="11" creationId="{2340E459-3AAB-C001-78F6-5F02E35F0E59}"/>
          </ac:spMkLst>
        </pc:spChg>
        <pc:picChg chg="add mod ord">
          <ac:chgData name="Khimasia, Preet (khimaspp)" userId="9a27988f-d0fe-47fb-9f14-162eb66ea4ef" providerId="ADAL" clId="{EBDA9393-A357-4F55-8D37-D49FDF4B967F}" dt="2024-05-08T15:51:46.670" v="1247" actId="1076"/>
          <ac:picMkLst>
            <pc:docMk/>
            <pc:sldMk cId="1971511391" sldId="259"/>
            <ac:picMk id="4" creationId="{AA511B5F-7FEB-ECAA-2FF1-51BE4F134C9E}"/>
          </ac:picMkLst>
        </pc:picChg>
        <pc:picChg chg="add del mod">
          <ac:chgData name="Khimasia, Preet (khimaspp)" userId="9a27988f-d0fe-47fb-9f14-162eb66ea4ef" providerId="ADAL" clId="{EBDA9393-A357-4F55-8D37-D49FDF4B967F}" dt="2024-05-08T18:44:34.165" v="1498" actId="478"/>
          <ac:picMkLst>
            <pc:docMk/>
            <pc:sldMk cId="1971511391" sldId="259"/>
            <ac:picMk id="13" creationId="{E5B7427B-5A59-3ACD-1094-30591D304457}"/>
          </ac:picMkLst>
        </pc:picChg>
        <pc:picChg chg="add mod">
          <ac:chgData name="Khimasia, Preet (khimaspp)" userId="9a27988f-d0fe-47fb-9f14-162eb66ea4ef" providerId="ADAL" clId="{EBDA9393-A357-4F55-8D37-D49FDF4B967F}" dt="2024-05-08T18:44:34.491" v="1499"/>
          <ac:picMkLst>
            <pc:docMk/>
            <pc:sldMk cId="1971511391" sldId="259"/>
            <ac:picMk id="14" creationId="{D896723F-63B8-35D9-244F-587E15C3C878}"/>
          </ac:picMkLst>
        </pc:picChg>
        <pc:cxnChg chg="add del">
          <ac:chgData name="Khimasia, Preet (khimaspp)" userId="9a27988f-d0fe-47fb-9f14-162eb66ea4ef" providerId="ADAL" clId="{EBDA9393-A357-4F55-8D37-D49FDF4B967F}" dt="2024-05-08T15:49:22.658" v="1193" actId="478"/>
          <ac:cxnSpMkLst>
            <pc:docMk/>
            <pc:sldMk cId="1971511391" sldId="259"/>
            <ac:cxnSpMk id="8" creationId="{F2915C1F-5A48-8C35-52EE-F22184C44A55}"/>
          </ac:cxnSpMkLst>
        </pc:cxnChg>
      </pc:sldChg>
      <pc:sldChg chg="addSp delSp modSp new mod">
        <pc:chgData name="Khimasia, Preet (khimaspp)" userId="9a27988f-d0fe-47fb-9f14-162eb66ea4ef" providerId="ADAL" clId="{EBDA9393-A357-4F55-8D37-D49FDF4B967F}" dt="2024-05-08T19:16:53.959" v="1985" actId="113"/>
        <pc:sldMkLst>
          <pc:docMk/>
          <pc:sldMk cId="1278438861" sldId="260"/>
        </pc:sldMkLst>
        <pc:spChg chg="mod">
          <ac:chgData name="Khimasia, Preet (khimaspp)" userId="9a27988f-d0fe-47fb-9f14-162eb66ea4ef" providerId="ADAL" clId="{EBDA9393-A357-4F55-8D37-D49FDF4B967F}" dt="2024-05-08T19:16:53.959" v="1985" actId="113"/>
          <ac:spMkLst>
            <pc:docMk/>
            <pc:sldMk cId="1278438861" sldId="260"/>
            <ac:spMk id="2" creationId="{D1B25985-0DED-1387-06F8-76D06EF188B2}"/>
          </ac:spMkLst>
        </pc:spChg>
        <pc:spChg chg="del">
          <ac:chgData name="Khimasia, Preet (khimaspp)" userId="9a27988f-d0fe-47fb-9f14-162eb66ea4ef" providerId="ADAL" clId="{EBDA9393-A357-4F55-8D37-D49FDF4B967F}" dt="2024-05-08T18:26:54.870" v="1356" actId="478"/>
          <ac:spMkLst>
            <pc:docMk/>
            <pc:sldMk cId="1278438861" sldId="260"/>
            <ac:spMk id="3" creationId="{CFCD6EA3-102C-BFBF-E7FF-08B746052950}"/>
          </ac:spMkLst>
        </pc:spChg>
        <pc:spChg chg="add mod">
          <ac:chgData name="Khimasia, Preet (khimaspp)" userId="9a27988f-d0fe-47fb-9f14-162eb66ea4ef" providerId="ADAL" clId="{EBDA9393-A357-4F55-8D37-D49FDF4B967F}" dt="2024-05-08T18:51:55.300" v="1585" actId="1076"/>
          <ac:spMkLst>
            <pc:docMk/>
            <pc:sldMk cId="1278438861" sldId="260"/>
            <ac:spMk id="11" creationId="{B5B0CB36-8673-A45D-3F09-5A1ABF8C3D18}"/>
          </ac:spMkLst>
        </pc:spChg>
        <pc:spChg chg="add mod">
          <ac:chgData name="Khimasia, Preet (khimaspp)" userId="9a27988f-d0fe-47fb-9f14-162eb66ea4ef" providerId="ADAL" clId="{EBDA9393-A357-4F55-8D37-D49FDF4B967F}" dt="2024-05-08T18:51:55.300" v="1585" actId="1076"/>
          <ac:spMkLst>
            <pc:docMk/>
            <pc:sldMk cId="1278438861" sldId="260"/>
            <ac:spMk id="12" creationId="{6F96A6ED-8C04-CF30-3518-CF2EC206F4BC}"/>
          </ac:spMkLst>
        </pc:spChg>
        <pc:spChg chg="add mod">
          <ac:chgData name="Khimasia, Preet (khimaspp)" userId="9a27988f-d0fe-47fb-9f14-162eb66ea4ef" providerId="ADAL" clId="{EBDA9393-A357-4F55-8D37-D49FDF4B967F}" dt="2024-05-08T18:51:55.300" v="1585" actId="1076"/>
          <ac:spMkLst>
            <pc:docMk/>
            <pc:sldMk cId="1278438861" sldId="260"/>
            <ac:spMk id="13" creationId="{3AFCD695-9638-148E-FF7B-41434C8978FE}"/>
          </ac:spMkLst>
        </pc:spChg>
        <pc:spChg chg="add mod">
          <ac:chgData name="Khimasia, Preet (khimaspp)" userId="9a27988f-d0fe-47fb-9f14-162eb66ea4ef" providerId="ADAL" clId="{EBDA9393-A357-4F55-8D37-D49FDF4B967F}" dt="2024-05-08T18:55:14.132" v="1639" actId="1076"/>
          <ac:spMkLst>
            <pc:docMk/>
            <pc:sldMk cId="1278438861" sldId="260"/>
            <ac:spMk id="14" creationId="{B824ADE5-293C-4932-2ACF-FA4815A216B9}"/>
          </ac:spMkLst>
        </pc:spChg>
        <pc:spChg chg="add mod">
          <ac:chgData name="Khimasia, Preet (khimaspp)" userId="9a27988f-d0fe-47fb-9f14-162eb66ea4ef" providerId="ADAL" clId="{EBDA9393-A357-4F55-8D37-D49FDF4B967F}" dt="2024-05-08T18:55:02.218" v="1637" actId="1076"/>
          <ac:spMkLst>
            <pc:docMk/>
            <pc:sldMk cId="1278438861" sldId="260"/>
            <ac:spMk id="15" creationId="{5534B4F7-D2FB-AAF1-032F-1D60DEAE3D7C}"/>
          </ac:spMkLst>
        </pc:spChg>
        <pc:spChg chg="add mod">
          <ac:chgData name="Khimasia, Preet (khimaspp)" userId="9a27988f-d0fe-47fb-9f14-162eb66ea4ef" providerId="ADAL" clId="{EBDA9393-A357-4F55-8D37-D49FDF4B967F}" dt="2024-05-08T18:54:44.496" v="1635" actId="1076"/>
          <ac:spMkLst>
            <pc:docMk/>
            <pc:sldMk cId="1278438861" sldId="260"/>
            <ac:spMk id="16" creationId="{B9C9961C-C4F8-7E82-8288-595E1C8ED792}"/>
          </ac:spMkLst>
        </pc:spChg>
        <pc:picChg chg="add del mod ord">
          <ac:chgData name="Khimasia, Preet (khimaspp)" userId="9a27988f-d0fe-47fb-9f14-162eb66ea4ef" providerId="ADAL" clId="{EBDA9393-A357-4F55-8D37-D49FDF4B967F}" dt="2024-05-08T18:54:13.858" v="1620" actId="478"/>
          <ac:picMkLst>
            <pc:docMk/>
            <pc:sldMk cId="1278438861" sldId="260"/>
            <ac:picMk id="4" creationId="{59D72114-5938-2056-8037-2A806B9584B5}"/>
          </ac:picMkLst>
        </pc:picChg>
        <pc:picChg chg="add mod">
          <ac:chgData name="Khimasia, Preet (khimaspp)" userId="9a27988f-d0fe-47fb-9f14-162eb66ea4ef" providerId="ADAL" clId="{EBDA9393-A357-4F55-8D37-D49FDF4B967F}" dt="2024-05-08T18:28:36.063" v="1376"/>
          <ac:picMkLst>
            <pc:docMk/>
            <pc:sldMk cId="1278438861" sldId="260"/>
            <ac:picMk id="5" creationId="{C6A5373A-8476-BB63-5814-639BAD897338}"/>
          </ac:picMkLst>
        </pc:picChg>
        <pc:picChg chg="add mod modCrop">
          <ac:chgData name="Khimasia, Preet (khimaspp)" userId="9a27988f-d0fe-47fb-9f14-162eb66ea4ef" providerId="ADAL" clId="{EBDA9393-A357-4F55-8D37-D49FDF4B967F}" dt="2024-05-08T18:51:55.300" v="1585" actId="1076"/>
          <ac:picMkLst>
            <pc:docMk/>
            <pc:sldMk cId="1278438861" sldId="260"/>
            <ac:picMk id="7" creationId="{F402ADE6-F2C8-EDDC-44C4-730A5A6F0E3E}"/>
          </ac:picMkLst>
        </pc:picChg>
        <pc:picChg chg="add del mod">
          <ac:chgData name="Khimasia, Preet (khimaspp)" userId="9a27988f-d0fe-47fb-9f14-162eb66ea4ef" providerId="ADAL" clId="{EBDA9393-A357-4F55-8D37-D49FDF4B967F}" dt="2024-05-08T18:37:13.599" v="1403" actId="478"/>
          <ac:picMkLst>
            <pc:docMk/>
            <pc:sldMk cId="1278438861" sldId="260"/>
            <ac:picMk id="9" creationId="{A6D0E9EE-44C9-A0B7-7653-AC5AC6294BDB}"/>
          </ac:picMkLst>
        </pc:picChg>
        <pc:picChg chg="add mod">
          <ac:chgData name="Khimasia, Preet (khimaspp)" userId="9a27988f-d0fe-47fb-9f14-162eb66ea4ef" providerId="ADAL" clId="{EBDA9393-A357-4F55-8D37-D49FDF4B967F}" dt="2024-05-08T18:41:39.134" v="1451" actId="1076"/>
          <ac:picMkLst>
            <pc:docMk/>
            <pc:sldMk cId="1278438861" sldId="260"/>
            <ac:picMk id="10" creationId="{6C727AE3-54AE-7EE1-215D-37488928938D}"/>
          </ac:picMkLst>
        </pc:picChg>
        <pc:picChg chg="add mod">
          <ac:chgData name="Khimasia, Preet (khimaspp)" userId="9a27988f-d0fe-47fb-9f14-162eb66ea4ef" providerId="ADAL" clId="{EBDA9393-A357-4F55-8D37-D49FDF4B967F}" dt="2024-05-08T18:51:55.300" v="1585" actId="1076"/>
          <ac:picMkLst>
            <pc:docMk/>
            <pc:sldMk cId="1278438861" sldId="260"/>
            <ac:picMk id="5122" creationId="{A74A0341-0D76-580D-A0D1-1275F7D6593A}"/>
          </ac:picMkLst>
        </pc:picChg>
        <pc:picChg chg="add">
          <ac:chgData name="Khimasia, Preet (khimaspp)" userId="9a27988f-d0fe-47fb-9f14-162eb66ea4ef" providerId="ADAL" clId="{EBDA9393-A357-4F55-8D37-D49FDF4B967F}" dt="2024-05-08T18:27:41.951" v="1359"/>
          <ac:picMkLst>
            <pc:docMk/>
            <pc:sldMk cId="1278438861" sldId="260"/>
            <ac:picMk id="5124" creationId="{46E9D8A0-AED9-F0F6-8582-E762F4B1D455}"/>
          </ac:picMkLst>
        </pc:picChg>
        <pc:picChg chg="add mod">
          <ac:chgData name="Khimasia, Preet (khimaspp)" userId="9a27988f-d0fe-47fb-9f14-162eb66ea4ef" providerId="ADAL" clId="{EBDA9393-A357-4F55-8D37-D49FDF4B967F}" dt="2024-05-08T18:51:55.300" v="1585" actId="1076"/>
          <ac:picMkLst>
            <pc:docMk/>
            <pc:sldMk cId="1278438861" sldId="260"/>
            <ac:picMk id="5126" creationId="{71533B44-3515-74E5-831C-E2B9D0C5D6A8}"/>
          </ac:picMkLst>
        </pc:picChg>
        <pc:picChg chg="add mod">
          <ac:chgData name="Khimasia, Preet (khimaspp)" userId="9a27988f-d0fe-47fb-9f14-162eb66ea4ef" providerId="ADAL" clId="{EBDA9393-A357-4F55-8D37-D49FDF4B967F}" dt="2024-05-08T18:54:48.661" v="1636" actId="1076"/>
          <ac:picMkLst>
            <pc:docMk/>
            <pc:sldMk cId="1278438861" sldId="260"/>
            <ac:picMk id="5128" creationId="{E5BBF571-6219-9BC6-BD23-AB95402412A9}"/>
          </ac:picMkLst>
        </pc:picChg>
        <pc:picChg chg="add mod">
          <ac:chgData name="Khimasia, Preet (khimaspp)" userId="9a27988f-d0fe-47fb-9f14-162eb66ea4ef" providerId="ADAL" clId="{EBDA9393-A357-4F55-8D37-D49FDF4B967F}" dt="2024-05-08T18:28:32.842" v="1375" actId="1076"/>
          <ac:picMkLst>
            <pc:docMk/>
            <pc:sldMk cId="1278438861" sldId="260"/>
            <ac:picMk id="5130" creationId="{5656DCAF-464D-0961-F621-40D7ED8D345F}"/>
          </ac:picMkLst>
        </pc:picChg>
        <pc:picChg chg="add mod">
          <ac:chgData name="Khimasia, Preet (khimaspp)" userId="9a27988f-d0fe-47fb-9f14-162eb66ea4ef" providerId="ADAL" clId="{EBDA9393-A357-4F55-8D37-D49FDF4B967F}" dt="2024-05-08T18:52:11.480" v="1587" actId="1076"/>
          <ac:picMkLst>
            <pc:docMk/>
            <pc:sldMk cId="1278438861" sldId="260"/>
            <ac:picMk id="5132" creationId="{F6F1F817-31A8-FD94-56CC-79F52609A063}"/>
          </ac:picMkLst>
        </pc:picChg>
        <pc:picChg chg="add mod">
          <ac:chgData name="Khimasia, Preet (khimaspp)" userId="9a27988f-d0fe-47fb-9f14-162eb66ea4ef" providerId="ADAL" clId="{EBDA9393-A357-4F55-8D37-D49FDF4B967F}" dt="2024-05-08T18:51:55.300" v="1585" actId="1076"/>
          <ac:picMkLst>
            <pc:docMk/>
            <pc:sldMk cId="1278438861" sldId="260"/>
            <ac:picMk id="5134" creationId="{66A73309-49CC-8916-EFE2-D6262ABE79AE}"/>
          </ac:picMkLst>
        </pc:picChg>
        <pc:picChg chg="add mod">
          <ac:chgData name="Khimasia, Preet (khimaspp)" userId="9a27988f-d0fe-47fb-9f14-162eb66ea4ef" providerId="ADAL" clId="{EBDA9393-A357-4F55-8D37-D49FDF4B967F}" dt="2024-05-08T18:53:00.512" v="1606" actId="1076"/>
          <ac:picMkLst>
            <pc:docMk/>
            <pc:sldMk cId="1278438861" sldId="260"/>
            <ac:picMk id="5136" creationId="{D648E8D4-E5FA-B73C-9B43-32F3930C34BA}"/>
          </ac:picMkLst>
        </pc:picChg>
        <pc:picChg chg="add mod">
          <ac:chgData name="Khimasia, Preet (khimaspp)" userId="9a27988f-d0fe-47fb-9f14-162eb66ea4ef" providerId="ADAL" clId="{EBDA9393-A357-4F55-8D37-D49FDF4B967F}" dt="2024-05-08T18:40:35.222" v="1437" actId="1076"/>
          <ac:picMkLst>
            <pc:docMk/>
            <pc:sldMk cId="1278438861" sldId="260"/>
            <ac:picMk id="5138" creationId="{1BC79B4F-097E-FA1C-87A4-A24B363E2605}"/>
          </ac:picMkLst>
        </pc:picChg>
      </pc:sldChg>
      <pc:sldChg chg="addSp delSp modSp new mod addCm">
        <pc:chgData name="Khimasia, Preet (khimaspp)" userId="9a27988f-d0fe-47fb-9f14-162eb66ea4ef" providerId="ADAL" clId="{EBDA9393-A357-4F55-8D37-D49FDF4B967F}" dt="2024-05-13T14:50:24.821" v="2927" actId="20577"/>
        <pc:sldMkLst>
          <pc:docMk/>
          <pc:sldMk cId="2825354597" sldId="261"/>
        </pc:sldMkLst>
        <pc:spChg chg="mod">
          <ac:chgData name="Khimasia, Preet (khimaspp)" userId="9a27988f-d0fe-47fb-9f14-162eb66ea4ef" providerId="ADAL" clId="{EBDA9393-A357-4F55-8D37-D49FDF4B967F}" dt="2024-05-13T14:45:22.250" v="2881" actId="1076"/>
          <ac:spMkLst>
            <pc:docMk/>
            <pc:sldMk cId="2825354597" sldId="261"/>
            <ac:spMk id="2" creationId="{F0578A69-B833-8FD6-800E-E469DE80C159}"/>
          </ac:spMkLst>
        </pc:spChg>
        <pc:spChg chg="mod">
          <ac:chgData name="Khimasia, Preet (khimaspp)" userId="9a27988f-d0fe-47fb-9f14-162eb66ea4ef" providerId="ADAL" clId="{EBDA9393-A357-4F55-8D37-D49FDF4B967F}" dt="2024-05-13T14:50:24.821" v="2927" actId="20577"/>
          <ac:spMkLst>
            <pc:docMk/>
            <pc:sldMk cId="2825354597" sldId="261"/>
            <ac:spMk id="3" creationId="{65238FAF-8595-850A-1EC3-3A0C1C5DDEDC}"/>
          </ac:spMkLst>
        </pc:spChg>
        <pc:spChg chg="add del mod">
          <ac:chgData name="Khimasia, Preet (khimaspp)" userId="9a27988f-d0fe-47fb-9f14-162eb66ea4ef" providerId="ADAL" clId="{EBDA9393-A357-4F55-8D37-D49FDF4B967F}" dt="2024-05-13T12:25:22.104" v="2618" actId="478"/>
          <ac:spMkLst>
            <pc:docMk/>
            <pc:sldMk cId="2825354597" sldId="261"/>
            <ac:spMk id="6" creationId="{48AD6AB2-BB2A-DB3F-2467-99677A302555}"/>
          </ac:spMkLst>
        </pc:spChg>
        <pc:spChg chg="add del mod">
          <ac:chgData name="Khimasia, Preet (khimaspp)" userId="9a27988f-d0fe-47fb-9f14-162eb66ea4ef" providerId="ADAL" clId="{EBDA9393-A357-4F55-8D37-D49FDF4B967F}" dt="2024-05-13T12:25:07.345" v="2614" actId="478"/>
          <ac:spMkLst>
            <pc:docMk/>
            <pc:sldMk cId="2825354597" sldId="261"/>
            <ac:spMk id="7" creationId="{AE8863E2-907B-641A-CD2A-42CD7CD56DDB}"/>
          </ac:spMkLst>
        </pc:spChg>
        <pc:picChg chg="add mod ord">
          <ac:chgData name="Khimasia, Preet (khimaspp)" userId="9a27988f-d0fe-47fb-9f14-162eb66ea4ef" providerId="ADAL" clId="{EBDA9393-A357-4F55-8D37-D49FDF4B967F}" dt="2024-05-08T20:30:46.448" v="2259" actId="1076"/>
          <ac:picMkLst>
            <pc:docMk/>
            <pc:sldMk cId="2825354597" sldId="261"/>
            <ac:picMk id="4" creationId="{C4BA1BEE-CBEF-206D-4494-BB85D67A90C4}"/>
          </ac:picMkLst>
        </pc:picChg>
        <pc:picChg chg="add mod">
          <ac:chgData name="Khimasia, Preet (khimaspp)" userId="9a27988f-d0fe-47fb-9f14-162eb66ea4ef" providerId="ADAL" clId="{EBDA9393-A357-4F55-8D37-D49FDF4B967F}" dt="2024-05-08T20:27:41.131" v="2234"/>
          <ac:picMkLst>
            <pc:docMk/>
            <pc:sldMk cId="2825354597" sldId="261"/>
            <ac:picMk id="5" creationId="{DD08DFDA-9262-AE4B-50F4-1E33002E0F3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himasia, Preet (khimaspp)" userId="9a27988f-d0fe-47fb-9f14-162eb66ea4ef" providerId="ADAL" clId="{EBDA9393-A357-4F55-8D37-D49FDF4B967F}" dt="2024-05-08T20:42:13.336" v="2523"/>
              <pc2:cmMkLst xmlns:pc2="http://schemas.microsoft.com/office/powerpoint/2019/9/main/command">
                <pc:docMk/>
                <pc:sldMk cId="2825354597" sldId="261"/>
                <pc2:cmMk id="{C032FE5B-EC8E-4E6E-B345-32820E130ABD}"/>
              </pc2:cmMkLst>
            </pc226:cmChg>
          </p:ext>
        </pc:extLst>
      </pc:sldChg>
      <pc:sldChg chg="addSp modSp new del mod">
        <pc:chgData name="Khimasia, Preet (khimaspp)" userId="9a27988f-d0fe-47fb-9f14-162eb66ea4ef" providerId="ADAL" clId="{EBDA9393-A357-4F55-8D37-D49FDF4B967F}" dt="2024-05-13T14:34:00.377" v="2621" actId="47"/>
        <pc:sldMkLst>
          <pc:docMk/>
          <pc:sldMk cId="574005224" sldId="262"/>
        </pc:sldMkLst>
        <pc:spChg chg="mod">
          <ac:chgData name="Khimasia, Preet (khimaspp)" userId="9a27988f-d0fe-47fb-9f14-162eb66ea4ef" providerId="ADAL" clId="{EBDA9393-A357-4F55-8D37-D49FDF4B967F}" dt="2024-05-08T20:33:27.673" v="2397" actId="20577"/>
          <ac:spMkLst>
            <pc:docMk/>
            <pc:sldMk cId="574005224" sldId="262"/>
            <ac:spMk id="2" creationId="{14DEBE99-1BAF-7DD3-93E1-141DCF7095DB}"/>
          </ac:spMkLst>
        </pc:spChg>
        <pc:spChg chg="mod">
          <ac:chgData name="Khimasia, Preet (khimaspp)" userId="9a27988f-d0fe-47fb-9f14-162eb66ea4ef" providerId="ADAL" clId="{EBDA9393-A357-4F55-8D37-D49FDF4B967F}" dt="2024-05-08T20:34:29.278" v="2520" actId="20577"/>
          <ac:spMkLst>
            <pc:docMk/>
            <pc:sldMk cId="574005224" sldId="262"/>
            <ac:spMk id="3" creationId="{DB154008-AC47-88AC-284C-26AF30C8981D}"/>
          </ac:spMkLst>
        </pc:spChg>
        <pc:picChg chg="add mod ord">
          <ac:chgData name="Khimasia, Preet (khimaspp)" userId="9a27988f-d0fe-47fb-9f14-162eb66ea4ef" providerId="ADAL" clId="{EBDA9393-A357-4F55-8D37-D49FDF4B967F}" dt="2024-05-08T20:33:15.895" v="2367" actId="167"/>
          <ac:picMkLst>
            <pc:docMk/>
            <pc:sldMk cId="574005224" sldId="262"/>
            <ac:picMk id="4" creationId="{4AC9DD1B-6FA1-A6A4-975F-53DEF39A21B6}"/>
          </ac:picMkLst>
        </pc:picChg>
        <pc:picChg chg="add mod">
          <ac:chgData name="Khimasia, Preet (khimaspp)" userId="9a27988f-d0fe-47fb-9f14-162eb66ea4ef" providerId="ADAL" clId="{EBDA9393-A357-4F55-8D37-D49FDF4B967F}" dt="2024-05-08T20:34:51.292" v="2521"/>
          <ac:picMkLst>
            <pc:docMk/>
            <pc:sldMk cId="574005224" sldId="262"/>
            <ac:picMk id="5" creationId="{9627B562-BB0A-2191-F7A6-933ED97D3A71}"/>
          </ac:picMkLst>
        </pc:picChg>
      </pc:sldChg>
      <pc:sldChg chg="addSp delSp modSp new mod ord">
        <pc:chgData name="Khimasia, Preet (khimaspp)" userId="9a27988f-d0fe-47fb-9f14-162eb66ea4ef" providerId="ADAL" clId="{EBDA9393-A357-4F55-8D37-D49FDF4B967F}" dt="2024-05-13T14:49:57.508" v="2926" actId="1076"/>
        <pc:sldMkLst>
          <pc:docMk/>
          <pc:sldMk cId="4203337625" sldId="263"/>
        </pc:sldMkLst>
        <pc:spChg chg="mod">
          <ac:chgData name="Khimasia, Preet (khimaspp)" userId="9a27988f-d0fe-47fb-9f14-162eb66ea4ef" providerId="ADAL" clId="{EBDA9393-A357-4F55-8D37-D49FDF4B967F}" dt="2024-05-08T19:02:13.445" v="1652" actId="113"/>
          <ac:spMkLst>
            <pc:docMk/>
            <pc:sldMk cId="4203337625" sldId="263"/>
            <ac:spMk id="2" creationId="{013A3F15-8427-625C-BD0C-BE387912FEB4}"/>
          </ac:spMkLst>
        </pc:spChg>
        <pc:spChg chg="mod">
          <ac:chgData name="Khimasia, Preet (khimaspp)" userId="9a27988f-d0fe-47fb-9f14-162eb66ea4ef" providerId="ADAL" clId="{EBDA9393-A357-4F55-8D37-D49FDF4B967F}" dt="2024-05-13T14:49:25.553" v="2923" actId="20577"/>
          <ac:spMkLst>
            <pc:docMk/>
            <pc:sldMk cId="4203337625" sldId="263"/>
            <ac:spMk id="3" creationId="{D4A33851-43EA-C1DB-EB14-2DD3EA9CCD53}"/>
          </ac:spMkLst>
        </pc:spChg>
        <pc:picChg chg="add del mod ord">
          <ac:chgData name="Khimasia, Preet (khimaspp)" userId="9a27988f-d0fe-47fb-9f14-162eb66ea4ef" providerId="ADAL" clId="{EBDA9393-A357-4F55-8D37-D49FDF4B967F}" dt="2024-05-08T19:11:30.444" v="1872" actId="478"/>
          <ac:picMkLst>
            <pc:docMk/>
            <pc:sldMk cId="4203337625" sldId="263"/>
            <ac:picMk id="4" creationId="{CAF6FAF4-3B7A-CF62-B123-E055C1AD987C}"/>
          </ac:picMkLst>
        </pc:picChg>
        <pc:picChg chg="add mod">
          <ac:chgData name="Khimasia, Preet (khimaspp)" userId="9a27988f-d0fe-47fb-9f14-162eb66ea4ef" providerId="ADAL" clId="{EBDA9393-A357-4F55-8D37-D49FDF4B967F}" dt="2024-05-08T19:11:13.504" v="1871"/>
          <ac:picMkLst>
            <pc:docMk/>
            <pc:sldMk cId="4203337625" sldId="263"/>
            <ac:picMk id="5" creationId="{276E50E6-20F5-2B18-5F98-4152492B6803}"/>
          </ac:picMkLst>
        </pc:picChg>
        <pc:picChg chg="add mod ord">
          <ac:chgData name="Khimasia, Preet (khimaspp)" userId="9a27988f-d0fe-47fb-9f14-162eb66ea4ef" providerId="ADAL" clId="{EBDA9393-A357-4F55-8D37-D49FDF4B967F}" dt="2024-05-08T19:11:34.591" v="1874" actId="167"/>
          <ac:picMkLst>
            <pc:docMk/>
            <pc:sldMk cId="4203337625" sldId="263"/>
            <ac:picMk id="6" creationId="{212ED55F-6437-634E-F9AC-47A18191C8F9}"/>
          </ac:picMkLst>
        </pc:picChg>
        <pc:picChg chg="add mod">
          <ac:chgData name="Khimasia, Preet (khimaspp)" userId="9a27988f-d0fe-47fb-9f14-162eb66ea4ef" providerId="ADAL" clId="{EBDA9393-A357-4F55-8D37-D49FDF4B967F}" dt="2024-05-13T14:48:04.602" v="2912" actId="1076"/>
          <ac:picMkLst>
            <pc:docMk/>
            <pc:sldMk cId="4203337625" sldId="263"/>
            <ac:picMk id="7" creationId="{36BAC655-825A-A1BB-20CD-65124C400CE6}"/>
          </ac:picMkLst>
        </pc:picChg>
        <pc:picChg chg="add mod">
          <ac:chgData name="Khimasia, Preet (khimaspp)" userId="9a27988f-d0fe-47fb-9f14-162eb66ea4ef" providerId="ADAL" clId="{EBDA9393-A357-4F55-8D37-D49FDF4B967F}" dt="2024-05-13T14:48:42.219" v="2915" actId="1076"/>
          <ac:picMkLst>
            <pc:docMk/>
            <pc:sldMk cId="4203337625" sldId="263"/>
            <ac:picMk id="9" creationId="{DABC5BB5-1086-DD28-5D13-B0E71340345C}"/>
          </ac:picMkLst>
        </pc:picChg>
        <pc:picChg chg="add mod">
          <ac:chgData name="Khimasia, Preet (khimaspp)" userId="9a27988f-d0fe-47fb-9f14-162eb66ea4ef" providerId="ADAL" clId="{EBDA9393-A357-4F55-8D37-D49FDF4B967F}" dt="2024-05-13T14:49:57.508" v="2926" actId="1076"/>
          <ac:picMkLst>
            <pc:docMk/>
            <pc:sldMk cId="4203337625" sldId="263"/>
            <ac:picMk id="11" creationId="{7B793172-325B-EB6F-AF7C-E0626165F5BF}"/>
          </ac:picMkLst>
        </pc:picChg>
      </pc:sldChg>
      <pc:sldChg chg="addSp modSp new mod ord">
        <pc:chgData name="Khimasia, Preet (khimaspp)" userId="9a27988f-d0fe-47fb-9f14-162eb66ea4ef" providerId="ADAL" clId="{EBDA9393-A357-4F55-8D37-D49FDF4B967F}" dt="2024-05-13T14:53:45.289" v="3158" actId="1076"/>
        <pc:sldMkLst>
          <pc:docMk/>
          <pc:sldMk cId="4044441286" sldId="264"/>
        </pc:sldMkLst>
        <pc:spChg chg="mod">
          <ac:chgData name="Khimasia, Preet (khimaspp)" userId="9a27988f-d0fe-47fb-9f14-162eb66ea4ef" providerId="ADAL" clId="{EBDA9393-A357-4F55-8D37-D49FDF4B967F}" dt="2024-05-08T19:16:40.177" v="1984" actId="113"/>
          <ac:spMkLst>
            <pc:docMk/>
            <pc:sldMk cId="4044441286" sldId="264"/>
            <ac:spMk id="2" creationId="{BB745B91-9F71-8704-A832-40BC488EAABC}"/>
          </ac:spMkLst>
        </pc:spChg>
        <pc:spChg chg="mod">
          <ac:chgData name="Khimasia, Preet (khimaspp)" userId="9a27988f-d0fe-47fb-9f14-162eb66ea4ef" providerId="ADAL" clId="{EBDA9393-A357-4F55-8D37-D49FDF4B967F}" dt="2024-05-13T12:23:41.404" v="2610" actId="20577"/>
          <ac:spMkLst>
            <pc:docMk/>
            <pc:sldMk cId="4044441286" sldId="264"/>
            <ac:spMk id="3" creationId="{CBABA55F-674D-6EDA-C0F7-60307E5DFA1E}"/>
          </ac:spMkLst>
        </pc:spChg>
        <pc:picChg chg="add mod ord">
          <ac:chgData name="Khimasia, Preet (khimaspp)" userId="9a27988f-d0fe-47fb-9f14-162eb66ea4ef" providerId="ADAL" clId="{EBDA9393-A357-4F55-8D37-D49FDF4B967F}" dt="2024-05-13T14:53:45.289" v="3158" actId="1076"/>
          <ac:picMkLst>
            <pc:docMk/>
            <pc:sldMk cId="4044441286" sldId="264"/>
            <ac:picMk id="4" creationId="{EA71EA64-D11A-AF3F-7400-2794F83FB64D}"/>
          </ac:picMkLst>
        </pc:picChg>
        <pc:picChg chg="add mod">
          <ac:chgData name="Khimasia, Preet (khimaspp)" userId="9a27988f-d0fe-47fb-9f14-162eb66ea4ef" providerId="ADAL" clId="{EBDA9393-A357-4F55-8D37-D49FDF4B967F}" dt="2024-05-08T19:17:04.609" v="1986"/>
          <ac:picMkLst>
            <pc:docMk/>
            <pc:sldMk cId="4044441286" sldId="264"/>
            <ac:picMk id="5" creationId="{87AFD755-5E32-EAF0-189C-A08A7A92E919}"/>
          </ac:picMkLst>
        </pc:picChg>
        <pc:picChg chg="add mod">
          <ac:chgData name="Khimasia, Preet (khimaspp)" userId="9a27988f-d0fe-47fb-9f14-162eb66ea4ef" providerId="ADAL" clId="{EBDA9393-A357-4F55-8D37-D49FDF4B967F}" dt="2024-05-13T14:27:48.150" v="2620" actId="1076"/>
          <ac:picMkLst>
            <pc:docMk/>
            <pc:sldMk cId="4044441286" sldId="264"/>
            <ac:picMk id="7" creationId="{B6D66B48-5D27-256A-40FE-8CA177EBA3D8}"/>
          </ac:picMkLst>
        </pc:picChg>
      </pc:sldChg>
      <pc:sldChg chg="addSp delSp modSp new mod ord">
        <pc:chgData name="Khimasia, Preet (khimaspp)" userId="9a27988f-d0fe-47fb-9f14-162eb66ea4ef" providerId="ADAL" clId="{EBDA9393-A357-4F55-8D37-D49FDF4B967F}" dt="2024-05-13T12:17:45.450" v="2563" actId="113"/>
        <pc:sldMkLst>
          <pc:docMk/>
          <pc:sldMk cId="147587958" sldId="265"/>
        </pc:sldMkLst>
        <pc:spChg chg="mod">
          <ac:chgData name="Khimasia, Preet (khimaspp)" userId="9a27988f-d0fe-47fb-9f14-162eb66ea4ef" providerId="ADAL" clId="{EBDA9393-A357-4F55-8D37-D49FDF4B967F}" dt="2024-05-13T12:17:45.450" v="2563" actId="113"/>
          <ac:spMkLst>
            <pc:docMk/>
            <pc:sldMk cId="147587958" sldId="265"/>
            <ac:spMk id="2" creationId="{E760CDF4-232C-F95D-552D-517628CA0818}"/>
          </ac:spMkLst>
        </pc:spChg>
        <pc:spChg chg="del">
          <ac:chgData name="Khimasia, Preet (khimaspp)" userId="9a27988f-d0fe-47fb-9f14-162eb66ea4ef" providerId="ADAL" clId="{EBDA9393-A357-4F55-8D37-D49FDF4B967F}" dt="2024-05-13T12:17:10.181" v="2533" actId="478"/>
          <ac:spMkLst>
            <pc:docMk/>
            <pc:sldMk cId="147587958" sldId="265"/>
            <ac:spMk id="3" creationId="{639BDA7B-393A-714D-137D-D7ECECD49EEC}"/>
          </ac:spMkLst>
        </pc:spChg>
        <pc:picChg chg="add mod">
          <ac:chgData name="Khimasia, Preet (khimaspp)" userId="9a27988f-d0fe-47fb-9f14-162eb66ea4ef" providerId="ADAL" clId="{EBDA9393-A357-4F55-8D37-D49FDF4B967F}" dt="2024-05-13T12:17:22.541" v="2535" actId="1076"/>
          <ac:picMkLst>
            <pc:docMk/>
            <pc:sldMk cId="147587958" sldId="265"/>
            <ac:picMk id="5" creationId="{56CD920A-618B-6653-B25F-513B8EF0A41C}"/>
          </ac:picMkLst>
        </pc:picChg>
        <pc:picChg chg="add mod ord">
          <ac:chgData name="Khimasia, Preet (khimaspp)" userId="9a27988f-d0fe-47fb-9f14-162eb66ea4ef" providerId="ADAL" clId="{EBDA9393-A357-4F55-8D37-D49FDF4B967F}" dt="2024-05-13T12:16:25.436" v="2531" actId="167"/>
          <ac:picMkLst>
            <pc:docMk/>
            <pc:sldMk cId="147587958" sldId="265"/>
            <ac:picMk id="6" creationId="{CCBF8F4B-403A-0033-4052-211148F63ED9}"/>
          </ac:picMkLst>
        </pc:picChg>
        <pc:picChg chg="add mod">
          <ac:chgData name="Khimasia, Preet (khimaspp)" userId="9a27988f-d0fe-47fb-9f14-162eb66ea4ef" providerId="ADAL" clId="{EBDA9393-A357-4F55-8D37-D49FDF4B967F}" dt="2024-05-13T12:16:30.543" v="2532"/>
          <ac:picMkLst>
            <pc:docMk/>
            <pc:sldMk cId="147587958" sldId="265"/>
            <ac:picMk id="7" creationId="{BC11EBA7-6D7B-44AC-314C-7544A488157B}"/>
          </ac:picMkLst>
        </pc:picChg>
      </pc:sldChg>
      <pc:sldChg chg="modSp new del mod">
        <pc:chgData name="Khimasia, Preet (khimaspp)" userId="9a27988f-d0fe-47fb-9f14-162eb66ea4ef" providerId="ADAL" clId="{EBDA9393-A357-4F55-8D37-D49FDF4B967F}" dt="2024-05-13T14:46:30.911" v="2909" actId="47"/>
        <pc:sldMkLst>
          <pc:docMk/>
          <pc:sldMk cId="608119795" sldId="266"/>
        </pc:sldMkLst>
        <pc:spChg chg="mod">
          <ac:chgData name="Khimasia, Preet (khimaspp)" userId="9a27988f-d0fe-47fb-9f14-162eb66ea4ef" providerId="ADAL" clId="{EBDA9393-A357-4F55-8D37-D49FDF4B967F}" dt="2024-05-08T14:11:47.365" v="254" actId="20577"/>
          <ac:spMkLst>
            <pc:docMk/>
            <pc:sldMk cId="608119795" sldId="266"/>
            <ac:spMk id="2" creationId="{39EE3C11-FCD9-2404-FF37-CC16025713ED}"/>
          </ac:spMkLst>
        </pc:spChg>
      </pc:sldChg>
      <pc:sldChg chg="modSp new mod">
        <pc:chgData name="Khimasia, Preet (khimaspp)" userId="9a27988f-d0fe-47fb-9f14-162eb66ea4ef" providerId="ADAL" clId="{EBDA9393-A357-4F55-8D37-D49FDF4B967F}" dt="2024-05-08T14:11:50.439" v="259" actId="20577"/>
        <pc:sldMkLst>
          <pc:docMk/>
          <pc:sldMk cId="240194612" sldId="267"/>
        </pc:sldMkLst>
        <pc:spChg chg="mod">
          <ac:chgData name="Khimasia, Preet (khimaspp)" userId="9a27988f-d0fe-47fb-9f14-162eb66ea4ef" providerId="ADAL" clId="{EBDA9393-A357-4F55-8D37-D49FDF4B967F}" dt="2024-05-08T14:11:50.439" v="259" actId="20577"/>
          <ac:spMkLst>
            <pc:docMk/>
            <pc:sldMk cId="240194612" sldId="267"/>
            <ac:spMk id="2" creationId="{01908F30-1CDB-59D3-5633-83630A7F4A56}"/>
          </ac:spMkLst>
        </pc:spChg>
      </pc:sldChg>
      <pc:sldChg chg="addSp modSp new mod">
        <pc:chgData name="Khimasia, Preet (khimaspp)" userId="9a27988f-d0fe-47fb-9f14-162eb66ea4ef" providerId="ADAL" clId="{EBDA9393-A357-4F55-8D37-D49FDF4B967F}" dt="2024-05-08T15:14:02.959" v="820" actId="1076"/>
        <pc:sldMkLst>
          <pc:docMk/>
          <pc:sldMk cId="3705572946" sldId="268"/>
        </pc:sldMkLst>
        <pc:spChg chg="mod">
          <ac:chgData name="Khimasia, Preet (khimaspp)" userId="9a27988f-d0fe-47fb-9f14-162eb66ea4ef" providerId="ADAL" clId="{EBDA9393-A357-4F55-8D37-D49FDF4B967F}" dt="2024-05-08T14:12:19.469" v="264" actId="20577"/>
          <ac:spMkLst>
            <pc:docMk/>
            <pc:sldMk cId="3705572946" sldId="268"/>
            <ac:spMk id="2" creationId="{14CF84B3-53F8-2A84-FDFB-9E9E11631AF7}"/>
          </ac:spMkLst>
        </pc:spChg>
        <pc:spChg chg="mod">
          <ac:chgData name="Khimasia, Preet (khimaspp)" userId="9a27988f-d0fe-47fb-9f14-162eb66ea4ef" providerId="ADAL" clId="{EBDA9393-A357-4F55-8D37-D49FDF4B967F}" dt="2024-05-08T14:12:33.528" v="314" actId="20577"/>
          <ac:spMkLst>
            <pc:docMk/>
            <pc:sldMk cId="3705572946" sldId="268"/>
            <ac:spMk id="3" creationId="{7A893AA7-A9E8-48E6-506B-03B28841D1F4}"/>
          </ac:spMkLst>
        </pc:spChg>
        <pc:spChg chg="add mod">
          <ac:chgData name="Khimasia, Preet (khimaspp)" userId="9a27988f-d0fe-47fb-9f14-162eb66ea4ef" providerId="ADAL" clId="{EBDA9393-A357-4F55-8D37-D49FDF4B967F}" dt="2024-05-08T14:26:01.497" v="560" actId="1076"/>
          <ac:spMkLst>
            <pc:docMk/>
            <pc:sldMk cId="3705572946" sldId="268"/>
            <ac:spMk id="4" creationId="{765E261E-FAFC-C1FD-BE99-F34E18C57FC4}"/>
          </ac:spMkLst>
        </pc:spChg>
        <pc:spChg chg="add mod">
          <ac:chgData name="Khimasia, Preet (khimaspp)" userId="9a27988f-d0fe-47fb-9f14-162eb66ea4ef" providerId="ADAL" clId="{EBDA9393-A357-4F55-8D37-D49FDF4B967F}" dt="2024-05-08T14:26:01.497" v="560" actId="1076"/>
          <ac:spMkLst>
            <pc:docMk/>
            <pc:sldMk cId="3705572946" sldId="268"/>
            <ac:spMk id="5" creationId="{CE567235-538A-22D2-CBE8-9C85F33E1224}"/>
          </ac:spMkLst>
        </pc:spChg>
        <pc:picChg chg="add mod">
          <ac:chgData name="Khimasia, Preet (khimaspp)" userId="9a27988f-d0fe-47fb-9f14-162eb66ea4ef" providerId="ADAL" clId="{EBDA9393-A357-4F55-8D37-D49FDF4B967F}" dt="2024-05-08T15:14:02.959" v="820" actId="1076"/>
          <ac:picMkLst>
            <pc:docMk/>
            <pc:sldMk cId="3705572946" sldId="268"/>
            <ac:picMk id="2050" creationId="{F3B4198B-0DC3-44F0-67A7-1D05FECFF2C3}"/>
          </ac:picMkLst>
        </pc:picChg>
        <pc:picChg chg="add mod">
          <ac:chgData name="Khimasia, Preet (khimaspp)" userId="9a27988f-d0fe-47fb-9f14-162eb66ea4ef" providerId="ADAL" clId="{EBDA9393-A357-4F55-8D37-D49FDF4B967F}" dt="2024-05-08T14:24:42.779" v="544"/>
          <ac:picMkLst>
            <pc:docMk/>
            <pc:sldMk cId="3705572946" sldId="268"/>
            <ac:picMk id="2052" creationId="{8949FED2-4601-9826-3685-8880019F9845}"/>
          </ac:picMkLst>
        </pc:picChg>
      </pc:sldChg>
      <pc:sldChg chg="addSp delSp modSp new mod">
        <pc:chgData name="Khimasia, Preet (khimaspp)" userId="9a27988f-d0fe-47fb-9f14-162eb66ea4ef" providerId="ADAL" clId="{EBDA9393-A357-4F55-8D37-D49FDF4B967F}" dt="2024-05-08T18:44:49.585" v="1503"/>
        <pc:sldMkLst>
          <pc:docMk/>
          <pc:sldMk cId="4063504432" sldId="269"/>
        </pc:sldMkLst>
        <pc:spChg chg="mod">
          <ac:chgData name="Khimasia, Preet (khimaspp)" userId="9a27988f-d0fe-47fb-9f14-162eb66ea4ef" providerId="ADAL" clId="{EBDA9393-A357-4F55-8D37-D49FDF4B967F}" dt="2024-05-08T18:44:08.022" v="1493" actId="113"/>
          <ac:spMkLst>
            <pc:docMk/>
            <pc:sldMk cId="4063504432" sldId="269"/>
            <ac:spMk id="2" creationId="{D82D95CA-6D5F-C47F-06FB-3919FE8F4989}"/>
          </ac:spMkLst>
        </pc:spChg>
        <pc:spChg chg="mod">
          <ac:chgData name="Khimasia, Preet (khimaspp)" userId="9a27988f-d0fe-47fb-9f14-162eb66ea4ef" providerId="ADAL" clId="{EBDA9393-A357-4F55-8D37-D49FDF4B967F}" dt="2024-05-08T15:09:26.520" v="796" actId="207"/>
          <ac:spMkLst>
            <pc:docMk/>
            <pc:sldMk cId="4063504432" sldId="269"/>
            <ac:spMk id="3" creationId="{B9362D7D-BAAC-F3D0-E76F-FACE9F853F3D}"/>
          </ac:spMkLst>
        </pc:spChg>
        <pc:spChg chg="add mod">
          <ac:chgData name="Khimasia, Preet (khimaspp)" userId="9a27988f-d0fe-47fb-9f14-162eb66ea4ef" providerId="ADAL" clId="{EBDA9393-A357-4F55-8D37-D49FDF4B967F}" dt="2024-05-08T15:09:32.736" v="797" actId="207"/>
          <ac:spMkLst>
            <pc:docMk/>
            <pc:sldMk cId="4063504432" sldId="269"/>
            <ac:spMk id="5" creationId="{CE0061CC-F48D-44E1-E051-891F5D9C17BD}"/>
          </ac:spMkLst>
        </pc:spChg>
        <pc:spChg chg="add mod">
          <ac:chgData name="Khimasia, Preet (khimaspp)" userId="9a27988f-d0fe-47fb-9f14-162eb66ea4ef" providerId="ADAL" clId="{EBDA9393-A357-4F55-8D37-D49FDF4B967F}" dt="2024-05-08T15:09:38.054" v="798" actId="207"/>
          <ac:spMkLst>
            <pc:docMk/>
            <pc:sldMk cId="4063504432" sldId="269"/>
            <ac:spMk id="6" creationId="{2C2E6F7B-58AB-59E7-E00F-A0A8CD664903}"/>
          </ac:spMkLst>
        </pc:spChg>
        <pc:spChg chg="add mod">
          <ac:chgData name="Khimasia, Preet (khimaspp)" userId="9a27988f-d0fe-47fb-9f14-162eb66ea4ef" providerId="ADAL" clId="{EBDA9393-A357-4F55-8D37-D49FDF4B967F}" dt="2024-05-08T15:09:59.083" v="799"/>
          <ac:spMkLst>
            <pc:docMk/>
            <pc:sldMk cId="4063504432" sldId="269"/>
            <ac:spMk id="7" creationId="{CCB5D56A-580E-9962-B38D-BF322AE19D98}"/>
          </ac:spMkLst>
        </pc:spChg>
        <pc:picChg chg="add mod ord">
          <ac:chgData name="Khimasia, Preet (khimaspp)" userId="9a27988f-d0fe-47fb-9f14-162eb66ea4ef" providerId="ADAL" clId="{EBDA9393-A357-4F55-8D37-D49FDF4B967F}" dt="2024-05-08T14:57:51.637" v="621" actId="1076"/>
          <ac:picMkLst>
            <pc:docMk/>
            <pc:sldMk cId="4063504432" sldId="269"/>
            <ac:picMk id="4" creationId="{E8272F35-CE6E-0BC6-6CC8-651182960842}"/>
          </ac:picMkLst>
        </pc:picChg>
        <pc:picChg chg="add del mod">
          <ac:chgData name="Khimasia, Preet (khimaspp)" userId="9a27988f-d0fe-47fb-9f14-162eb66ea4ef" providerId="ADAL" clId="{EBDA9393-A357-4F55-8D37-D49FDF4B967F}" dt="2024-05-08T18:44:49.236" v="1502" actId="478"/>
          <ac:picMkLst>
            <pc:docMk/>
            <pc:sldMk cId="4063504432" sldId="269"/>
            <ac:picMk id="8" creationId="{F0A561AD-FCA5-8D3B-4C39-5E7FC94498E3}"/>
          </ac:picMkLst>
        </pc:picChg>
        <pc:picChg chg="add mod">
          <ac:chgData name="Khimasia, Preet (khimaspp)" userId="9a27988f-d0fe-47fb-9f14-162eb66ea4ef" providerId="ADAL" clId="{EBDA9393-A357-4F55-8D37-D49FDF4B967F}" dt="2024-05-08T18:44:49.585" v="1503"/>
          <ac:picMkLst>
            <pc:docMk/>
            <pc:sldMk cId="4063504432" sldId="269"/>
            <ac:picMk id="9" creationId="{3F3BC736-4BFA-6375-4EC6-0DA80176C1EE}"/>
          </ac:picMkLst>
        </pc:picChg>
        <pc:picChg chg="add mod">
          <ac:chgData name="Khimasia, Preet (khimaspp)" userId="9a27988f-d0fe-47fb-9f14-162eb66ea4ef" providerId="ADAL" clId="{EBDA9393-A357-4F55-8D37-D49FDF4B967F}" dt="2024-05-08T14:58:40.623" v="630" actId="1076"/>
          <ac:picMkLst>
            <pc:docMk/>
            <pc:sldMk cId="4063504432" sldId="269"/>
            <ac:picMk id="1026" creationId="{559A4B32-F546-0798-B406-F0CBFCEDF5AC}"/>
          </ac:picMkLst>
        </pc:picChg>
        <pc:picChg chg="add mod">
          <ac:chgData name="Khimasia, Preet (khimaspp)" userId="9a27988f-d0fe-47fb-9f14-162eb66ea4ef" providerId="ADAL" clId="{EBDA9393-A357-4F55-8D37-D49FDF4B967F}" dt="2024-05-08T14:58:43.354" v="631" actId="1076"/>
          <ac:picMkLst>
            <pc:docMk/>
            <pc:sldMk cId="4063504432" sldId="269"/>
            <ac:picMk id="1028" creationId="{002B3DB2-8D52-2DCA-C102-583AB4652AA0}"/>
          </ac:picMkLst>
        </pc:picChg>
        <pc:picChg chg="add mod">
          <ac:chgData name="Khimasia, Preet (khimaspp)" userId="9a27988f-d0fe-47fb-9f14-162eb66ea4ef" providerId="ADAL" clId="{EBDA9393-A357-4F55-8D37-D49FDF4B967F}" dt="2024-05-08T14:58:13.906" v="628" actId="1076"/>
          <ac:picMkLst>
            <pc:docMk/>
            <pc:sldMk cId="4063504432" sldId="269"/>
            <ac:picMk id="1030" creationId="{66E4DA0D-1DCD-7971-80B8-F329BAADDB59}"/>
          </ac:picMkLst>
        </pc:picChg>
      </pc:sldChg>
      <pc:sldChg chg="addSp delSp modSp add del mod">
        <pc:chgData name="Khimasia, Preet (khimaspp)" userId="9a27988f-d0fe-47fb-9f14-162eb66ea4ef" providerId="ADAL" clId="{EBDA9393-A357-4F55-8D37-D49FDF4B967F}" dt="2024-05-08T14:54:41.379" v="600" actId="47"/>
        <pc:sldMkLst>
          <pc:docMk/>
          <pc:sldMk cId="1426392865" sldId="272"/>
        </pc:sldMkLst>
        <pc:spChg chg="mod">
          <ac:chgData name="Khimasia, Preet (khimaspp)" userId="9a27988f-d0fe-47fb-9f14-162eb66ea4ef" providerId="ADAL" clId="{EBDA9393-A357-4F55-8D37-D49FDF4B967F}" dt="2024-05-08T14:32:25.280" v="595" actId="2710"/>
          <ac:spMkLst>
            <pc:docMk/>
            <pc:sldMk cId="1426392865" sldId="272"/>
            <ac:spMk id="17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08T14:32:25.280" v="595" actId="2710"/>
          <ac:spMkLst>
            <pc:docMk/>
            <pc:sldMk cId="1426392865" sldId="272"/>
            <ac:spMk id="25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08T14:32:25.280" v="595" actId="2710"/>
          <ac:spMkLst>
            <pc:docMk/>
            <pc:sldMk cId="1426392865" sldId="272"/>
            <ac:spMk id="28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08T14:32:25.280" v="595" actId="2710"/>
          <ac:spMkLst>
            <pc:docMk/>
            <pc:sldMk cId="1426392865" sldId="272"/>
            <ac:spMk id="29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08T14:32:25.280" v="595" actId="2710"/>
          <ac:spMkLst>
            <pc:docMk/>
            <pc:sldMk cId="1426392865" sldId="272"/>
            <ac:spMk id="30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08T14:32:25.280" v="595" actId="2710"/>
          <ac:spMkLst>
            <pc:docMk/>
            <pc:sldMk cId="1426392865" sldId="272"/>
            <ac:spMk id="31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08T14:32:25.280" v="595" actId="2710"/>
          <ac:spMkLst>
            <pc:docMk/>
            <pc:sldMk cId="1426392865" sldId="272"/>
            <ac:spMk id="32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08T14:32:25.280" v="595" actId="2710"/>
          <ac:spMkLst>
            <pc:docMk/>
            <pc:sldMk cId="1426392865" sldId="272"/>
            <ac:spMk id="33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08T14:32:25.280" v="595" actId="2710"/>
          <ac:spMkLst>
            <pc:docMk/>
            <pc:sldMk cId="1426392865" sldId="272"/>
            <ac:spMk id="34" creationId="{00000000-0000-0000-0000-000000000000}"/>
          </ac:spMkLst>
        </pc:s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3" creationId="{00000000-0000-0000-0000-000000000000}"/>
          </ac:grpSpMkLst>
        </pc:gr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5" creationId="{00000000-0000-0000-0000-000000000000}"/>
          </ac:grpSpMkLst>
        </pc:gr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7" creationId="{00000000-0000-0000-0000-000000000000}"/>
          </ac:grpSpMkLst>
        </pc:gr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9" creationId="{00000000-0000-0000-0000-000000000000}"/>
          </ac:grpSpMkLst>
        </pc:gr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11" creationId="{00000000-0000-0000-0000-000000000000}"/>
          </ac:grpSpMkLst>
        </pc:gr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13" creationId="{00000000-0000-0000-0000-000000000000}"/>
          </ac:grpSpMkLst>
        </pc:gr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15" creationId="{00000000-0000-0000-0000-000000000000}"/>
          </ac:grpSpMkLst>
        </pc:gr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18" creationId="{00000000-0000-0000-0000-000000000000}"/>
          </ac:grpSpMkLst>
        </pc:gr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20" creationId="{00000000-0000-0000-0000-000000000000}"/>
          </ac:grpSpMkLst>
        </pc:grpChg>
        <pc:grpChg chg="mod">
          <ac:chgData name="Khimasia, Preet (khimaspp)" userId="9a27988f-d0fe-47fb-9f14-162eb66ea4ef" providerId="ADAL" clId="{EBDA9393-A357-4F55-8D37-D49FDF4B967F}" dt="2024-05-08T14:32:25.280" v="595" actId="2710"/>
          <ac:grpSpMkLst>
            <pc:docMk/>
            <pc:sldMk cId="1426392865" sldId="272"/>
            <ac:grpSpMk id="40" creationId="{0D194406-84F5-5559-ACFF-022161917C32}"/>
          </ac:grpSpMkLst>
        </pc:grpChg>
        <pc:picChg chg="del">
          <ac:chgData name="Khimasia, Preet (khimaspp)" userId="9a27988f-d0fe-47fb-9f14-162eb66ea4ef" providerId="ADAL" clId="{EBDA9393-A357-4F55-8D37-D49FDF4B967F}" dt="2024-05-08T14:32:10.008" v="593" actId="478"/>
          <ac:picMkLst>
            <pc:docMk/>
            <pc:sldMk cId="1426392865" sldId="272"/>
            <ac:picMk id="2" creationId="{00000000-0000-0000-0000-000000000000}"/>
          </ac:picMkLst>
        </pc:picChg>
        <pc:picChg chg="del mod">
          <ac:chgData name="Khimasia, Preet (khimaspp)" userId="9a27988f-d0fe-47fb-9f14-162eb66ea4ef" providerId="ADAL" clId="{EBDA9393-A357-4F55-8D37-D49FDF4B967F}" dt="2024-05-08T14:54:32.327" v="597" actId="478"/>
          <ac:picMkLst>
            <pc:docMk/>
            <pc:sldMk cId="1426392865" sldId="272"/>
            <ac:picMk id="24" creationId="{00000000-0000-0000-0000-000000000000}"/>
          </ac:picMkLst>
        </pc:picChg>
        <pc:picChg chg="del">
          <ac:chgData name="Khimasia, Preet (khimaspp)" userId="9a27988f-d0fe-47fb-9f14-162eb66ea4ef" providerId="ADAL" clId="{EBDA9393-A357-4F55-8D37-D49FDF4B967F}" dt="2024-05-08T14:31:59.301" v="591" actId="478"/>
          <ac:picMkLst>
            <pc:docMk/>
            <pc:sldMk cId="1426392865" sldId="272"/>
            <ac:picMk id="26" creationId="{00000000-0000-0000-0000-000000000000}"/>
          </ac:picMkLst>
        </pc:picChg>
        <pc:picChg chg="del">
          <ac:chgData name="Khimasia, Preet (khimaspp)" userId="9a27988f-d0fe-47fb-9f14-162eb66ea4ef" providerId="ADAL" clId="{EBDA9393-A357-4F55-8D37-D49FDF4B967F}" dt="2024-05-08T14:31:50.795" v="589" actId="478"/>
          <ac:picMkLst>
            <pc:docMk/>
            <pc:sldMk cId="1426392865" sldId="272"/>
            <ac:picMk id="27" creationId="{00000000-0000-0000-0000-000000000000}"/>
          </ac:picMkLst>
        </pc:picChg>
        <pc:picChg chg="del">
          <ac:chgData name="Khimasia, Preet (khimaspp)" userId="9a27988f-d0fe-47fb-9f14-162eb66ea4ef" providerId="ADAL" clId="{EBDA9393-A357-4F55-8D37-D49FDF4B967F}" dt="2024-05-08T14:32:05.684" v="592" actId="478"/>
          <ac:picMkLst>
            <pc:docMk/>
            <pc:sldMk cId="1426392865" sldId="272"/>
            <ac:picMk id="35" creationId="{00000000-0000-0000-0000-000000000000}"/>
          </ac:picMkLst>
        </pc:picChg>
        <pc:picChg chg="del">
          <ac:chgData name="Khimasia, Preet (khimaspp)" userId="9a27988f-d0fe-47fb-9f14-162eb66ea4ef" providerId="ADAL" clId="{EBDA9393-A357-4F55-8D37-D49FDF4B967F}" dt="2024-05-08T14:32:05.684" v="592" actId="478"/>
          <ac:picMkLst>
            <pc:docMk/>
            <pc:sldMk cId="1426392865" sldId="272"/>
            <ac:picMk id="36" creationId="{00000000-0000-0000-0000-000000000000}"/>
          </ac:picMkLst>
        </pc:picChg>
        <pc:picChg chg="del">
          <ac:chgData name="Khimasia, Preet (khimaspp)" userId="9a27988f-d0fe-47fb-9f14-162eb66ea4ef" providerId="ADAL" clId="{EBDA9393-A357-4F55-8D37-D49FDF4B967F}" dt="2024-05-08T14:32:05.684" v="592" actId="478"/>
          <ac:picMkLst>
            <pc:docMk/>
            <pc:sldMk cId="1426392865" sldId="272"/>
            <ac:picMk id="37" creationId="{00000000-0000-0000-0000-000000000000}"/>
          </ac:picMkLst>
        </pc:picChg>
        <pc:picChg chg="del">
          <ac:chgData name="Khimasia, Preet (khimaspp)" userId="9a27988f-d0fe-47fb-9f14-162eb66ea4ef" providerId="ADAL" clId="{EBDA9393-A357-4F55-8D37-D49FDF4B967F}" dt="2024-05-08T14:29:04.596" v="572" actId="478"/>
          <ac:picMkLst>
            <pc:docMk/>
            <pc:sldMk cId="1426392865" sldId="272"/>
            <ac:picMk id="38" creationId="{00000000-0000-0000-0000-000000000000}"/>
          </ac:picMkLst>
        </pc:picChg>
        <pc:picChg chg="del">
          <ac:chgData name="Khimasia, Preet (khimaspp)" userId="9a27988f-d0fe-47fb-9f14-162eb66ea4ef" providerId="ADAL" clId="{EBDA9393-A357-4F55-8D37-D49FDF4B967F}" dt="2024-05-08T14:32:05.684" v="592" actId="478"/>
          <ac:picMkLst>
            <pc:docMk/>
            <pc:sldMk cId="1426392865" sldId="272"/>
            <ac:picMk id="39" creationId="{00000000-0000-0000-0000-000000000000}"/>
          </ac:picMkLst>
        </pc:picChg>
        <pc:picChg chg="add del mod">
          <ac:chgData name="Khimasia, Preet (khimaspp)" userId="9a27988f-d0fe-47fb-9f14-162eb66ea4ef" providerId="ADAL" clId="{EBDA9393-A357-4F55-8D37-D49FDF4B967F}" dt="2024-05-08T14:54:30.534" v="596" actId="478"/>
          <ac:picMkLst>
            <pc:docMk/>
            <pc:sldMk cId="1426392865" sldId="272"/>
            <ac:picMk id="4098" creationId="{8E6991C1-9FF2-BE20-217D-3675091117B1}"/>
          </ac:picMkLst>
        </pc:picChg>
      </pc:sldChg>
      <pc:sldChg chg="addSp delSp modSp add mod modNotesTx">
        <pc:chgData name="Khimasia, Preet (khimaspp)" userId="9a27988f-d0fe-47fb-9f14-162eb66ea4ef" providerId="ADAL" clId="{EBDA9393-A357-4F55-8D37-D49FDF4B967F}" dt="2024-05-08T18:44:41.828" v="1501"/>
        <pc:sldMkLst>
          <pc:docMk/>
          <pc:sldMk cId="3338784818" sldId="273"/>
        </pc:sldMkLst>
        <pc:spChg chg="mod">
          <ac:chgData name="Khimasia, Preet (khimaspp)" userId="9a27988f-d0fe-47fb-9f14-162eb66ea4ef" providerId="ADAL" clId="{EBDA9393-A357-4F55-8D37-D49FDF4B967F}" dt="2024-05-08T15:22:42.340" v="937" actId="207"/>
          <ac:spMkLst>
            <pc:docMk/>
            <pc:sldMk cId="3338784818" sldId="273"/>
            <ac:spMk id="3" creationId="{FE1DD848-10D0-D8A4-E4CF-A355608B154A}"/>
          </ac:spMkLst>
        </pc:spChg>
        <pc:spChg chg="mod">
          <ac:chgData name="Khimasia, Preet (khimaspp)" userId="9a27988f-d0fe-47fb-9f14-162eb66ea4ef" providerId="ADAL" clId="{EBDA9393-A357-4F55-8D37-D49FDF4B967F}" dt="2024-05-08T15:22:42.340" v="937" actId="207"/>
          <ac:spMkLst>
            <pc:docMk/>
            <pc:sldMk cId="3338784818" sldId="273"/>
            <ac:spMk id="5" creationId="{E61231A1-5F88-ABDE-63E6-AEB11D82876D}"/>
          </ac:spMkLst>
        </pc:spChg>
        <pc:spChg chg="mod">
          <ac:chgData name="Khimasia, Preet (khimaspp)" userId="9a27988f-d0fe-47fb-9f14-162eb66ea4ef" providerId="ADAL" clId="{EBDA9393-A357-4F55-8D37-D49FDF4B967F}" dt="2024-05-08T15:22:42.340" v="937" actId="207"/>
          <ac:spMkLst>
            <pc:docMk/>
            <pc:sldMk cId="3338784818" sldId="273"/>
            <ac:spMk id="7" creationId="{31C33D99-55EC-30EF-B24F-34F3CF011CDE}"/>
          </ac:spMkLst>
        </pc:spChg>
        <pc:spChg chg="del">
          <ac:chgData name="Khimasia, Preet (khimaspp)" userId="9a27988f-d0fe-47fb-9f14-162eb66ea4ef" providerId="ADAL" clId="{EBDA9393-A357-4F55-8D37-D49FDF4B967F}" dt="2024-05-08T15:08:24.816" v="785" actId="478"/>
          <ac:spMkLst>
            <pc:docMk/>
            <pc:sldMk cId="3338784818" sldId="273"/>
            <ac:spMk id="8" creationId="{A9A7AB69-D1A4-194D-B544-292C74F04FCD}"/>
          </ac:spMkLst>
        </pc:spChg>
        <pc:spChg chg="del">
          <ac:chgData name="Khimasia, Preet (khimaspp)" userId="9a27988f-d0fe-47fb-9f14-162eb66ea4ef" providerId="ADAL" clId="{EBDA9393-A357-4F55-8D37-D49FDF4B967F}" dt="2024-05-08T15:08:41.568" v="786" actId="478"/>
          <ac:spMkLst>
            <pc:docMk/>
            <pc:sldMk cId="3338784818" sldId="273"/>
            <ac:spMk id="9" creationId="{661EE144-0F6C-2649-B81A-1334F4AFFB37}"/>
          </ac:spMkLst>
        </pc:spChg>
        <pc:spChg chg="mod">
          <ac:chgData name="Khimasia, Preet (khimaspp)" userId="9a27988f-d0fe-47fb-9f14-162eb66ea4ef" providerId="ADAL" clId="{EBDA9393-A357-4F55-8D37-D49FDF4B967F}" dt="2024-05-08T15:22:42.340" v="937" actId="207"/>
          <ac:spMkLst>
            <pc:docMk/>
            <pc:sldMk cId="3338784818" sldId="273"/>
            <ac:spMk id="12" creationId="{13FDC32B-DA44-E49C-D340-53D5B23FE60B}"/>
          </ac:spMkLst>
        </pc:spChg>
        <pc:spChg chg="mod">
          <ac:chgData name="Khimasia, Preet (khimaspp)" userId="9a27988f-d0fe-47fb-9f14-162eb66ea4ef" providerId="ADAL" clId="{EBDA9393-A357-4F55-8D37-D49FDF4B967F}" dt="2024-05-08T15:22:42.340" v="937" actId="207"/>
          <ac:spMkLst>
            <pc:docMk/>
            <pc:sldMk cId="3338784818" sldId="273"/>
            <ac:spMk id="14" creationId="{480A210E-02A1-C4AC-83AB-5CEB137B1D8A}"/>
          </ac:spMkLst>
        </pc:spChg>
        <pc:spChg chg="mod">
          <ac:chgData name="Khimasia, Preet (khimaspp)" userId="9a27988f-d0fe-47fb-9f14-162eb66ea4ef" providerId="ADAL" clId="{EBDA9393-A357-4F55-8D37-D49FDF4B967F}" dt="2024-05-08T15:22:42.340" v="937" actId="207"/>
          <ac:spMkLst>
            <pc:docMk/>
            <pc:sldMk cId="3338784818" sldId="273"/>
            <ac:spMk id="16" creationId="{1598B0E6-462F-51C2-F06A-0415E3C61713}"/>
          </ac:spMkLst>
        </pc:spChg>
        <pc:spChg chg="mod">
          <ac:chgData name="Khimasia, Preet (khimaspp)" userId="9a27988f-d0fe-47fb-9f14-162eb66ea4ef" providerId="ADAL" clId="{EBDA9393-A357-4F55-8D37-D49FDF4B967F}" dt="2024-05-08T15:16:31.766" v="876" actId="255"/>
          <ac:spMkLst>
            <pc:docMk/>
            <pc:sldMk cId="3338784818" sldId="273"/>
            <ac:spMk id="18" creationId="{637EE899-24DF-3C79-962B-B741D52E3B44}"/>
          </ac:spMkLst>
        </pc:spChg>
        <pc:spChg chg="add mod">
          <ac:chgData name="Khimasia, Preet (khimaspp)" userId="9a27988f-d0fe-47fb-9f14-162eb66ea4ef" providerId="ADAL" clId="{EBDA9393-A357-4F55-8D37-D49FDF4B967F}" dt="2024-05-08T15:21:28.027" v="914" actId="113"/>
          <ac:spMkLst>
            <pc:docMk/>
            <pc:sldMk cId="3338784818" sldId="273"/>
            <ac:spMk id="19" creationId="{AC4B6DC7-85FE-6908-F2A3-529EE0CA16D6}"/>
          </ac:spMkLst>
        </pc:spChg>
        <pc:spChg chg="mod">
          <ac:chgData name="Khimasia, Preet (khimaspp)" userId="9a27988f-d0fe-47fb-9f14-162eb66ea4ef" providerId="ADAL" clId="{EBDA9393-A357-4F55-8D37-D49FDF4B967F}" dt="2024-05-08T15:22:42.340" v="937" actId="207"/>
          <ac:spMkLst>
            <pc:docMk/>
            <pc:sldMk cId="3338784818" sldId="273"/>
            <ac:spMk id="21" creationId="{EC93076A-ED4A-234F-F4F1-1D526C959DB7}"/>
          </ac:spMkLst>
        </pc:spChg>
        <pc:spChg chg="mod">
          <ac:chgData name="Khimasia, Preet (khimaspp)" userId="9a27988f-d0fe-47fb-9f14-162eb66ea4ef" providerId="ADAL" clId="{EBDA9393-A357-4F55-8D37-D49FDF4B967F}" dt="2024-05-08T15:22:42.340" v="937" actId="207"/>
          <ac:spMkLst>
            <pc:docMk/>
            <pc:sldMk cId="3338784818" sldId="273"/>
            <ac:spMk id="23" creationId="{929B3732-1054-8B0E-05B9-B13F17F1B399}"/>
          </ac:spMkLst>
        </pc:spChg>
        <pc:spChg chg="add mod">
          <ac:chgData name="Khimasia, Preet (khimaspp)" userId="9a27988f-d0fe-47fb-9f14-162eb66ea4ef" providerId="ADAL" clId="{EBDA9393-A357-4F55-8D37-D49FDF4B967F}" dt="2024-05-08T15:21:37.382" v="920" actId="113"/>
          <ac:spMkLst>
            <pc:docMk/>
            <pc:sldMk cId="3338784818" sldId="273"/>
            <ac:spMk id="24" creationId="{4117F6E0-8E36-08BF-FBED-6B102FCC0F1B}"/>
          </ac:spMkLst>
        </pc:spChg>
        <pc:spChg chg="add mod">
          <ac:chgData name="Khimasia, Preet (khimaspp)" userId="9a27988f-d0fe-47fb-9f14-162eb66ea4ef" providerId="ADAL" clId="{EBDA9393-A357-4F55-8D37-D49FDF4B967F}" dt="2024-05-08T15:21:22.880" v="911" actId="20577"/>
          <ac:spMkLst>
            <pc:docMk/>
            <pc:sldMk cId="3338784818" sldId="273"/>
            <ac:spMk id="25" creationId="{0E0C52DD-2266-315E-5D1E-00F8F5B65775}"/>
          </ac:spMkLst>
        </pc:spChg>
        <pc:spChg chg="add mod">
          <ac:chgData name="Khimasia, Preet (khimaspp)" userId="9a27988f-d0fe-47fb-9f14-162eb66ea4ef" providerId="ADAL" clId="{EBDA9393-A357-4F55-8D37-D49FDF4B967F}" dt="2024-05-08T15:21:31.300" v="917" actId="113"/>
          <ac:spMkLst>
            <pc:docMk/>
            <pc:sldMk cId="3338784818" sldId="273"/>
            <ac:spMk id="26" creationId="{68CE4271-D4F2-8F1F-2770-785489B7C54A}"/>
          </ac:spMkLst>
        </pc:spChg>
        <pc:spChg chg="add mod">
          <ac:chgData name="Khimasia, Preet (khimaspp)" userId="9a27988f-d0fe-47fb-9f14-162eb66ea4ef" providerId="ADAL" clId="{EBDA9393-A357-4F55-8D37-D49FDF4B967F}" dt="2024-05-08T15:21:45.810" v="926" actId="113"/>
          <ac:spMkLst>
            <pc:docMk/>
            <pc:sldMk cId="3338784818" sldId="273"/>
            <ac:spMk id="27" creationId="{094DF5A3-266F-E1F6-B92F-DA45AC201625}"/>
          </ac:spMkLst>
        </pc:spChg>
        <pc:spChg chg="add mod">
          <ac:chgData name="Khimasia, Preet (khimaspp)" userId="9a27988f-d0fe-47fb-9f14-162eb66ea4ef" providerId="ADAL" clId="{EBDA9393-A357-4F55-8D37-D49FDF4B967F}" dt="2024-05-08T15:21:52.775" v="929" actId="113"/>
          <ac:spMkLst>
            <pc:docMk/>
            <pc:sldMk cId="3338784818" sldId="273"/>
            <ac:spMk id="28" creationId="{83D2A387-AFB7-36F1-85C2-97516A3D6A96}"/>
          </ac:spMkLst>
        </pc:spChg>
        <pc:spChg chg="add mod">
          <ac:chgData name="Khimasia, Preet (khimaspp)" userId="9a27988f-d0fe-47fb-9f14-162eb66ea4ef" providerId="ADAL" clId="{EBDA9393-A357-4F55-8D37-D49FDF4B967F}" dt="2024-05-08T15:21:56.536" v="932" actId="113"/>
          <ac:spMkLst>
            <pc:docMk/>
            <pc:sldMk cId="3338784818" sldId="273"/>
            <ac:spMk id="29" creationId="{915CA6D9-0650-E674-C483-F309B5FB53DF}"/>
          </ac:spMkLst>
        </pc:spChg>
        <pc:spChg chg="add mod">
          <ac:chgData name="Khimasia, Preet (khimaspp)" userId="9a27988f-d0fe-47fb-9f14-162eb66ea4ef" providerId="ADAL" clId="{EBDA9393-A357-4F55-8D37-D49FDF4B967F}" dt="2024-05-08T15:21:42.299" v="923" actId="113"/>
          <ac:spMkLst>
            <pc:docMk/>
            <pc:sldMk cId="3338784818" sldId="273"/>
            <ac:spMk id="30" creationId="{631240F6-3E34-BF72-3D7F-36AC61961B6A}"/>
          </ac:spMkLst>
        </pc:spChg>
        <pc:spChg chg="add mod">
          <ac:chgData name="Khimasia, Preet (khimaspp)" userId="9a27988f-d0fe-47fb-9f14-162eb66ea4ef" providerId="ADAL" clId="{EBDA9393-A357-4F55-8D37-D49FDF4B967F}" dt="2024-05-08T15:22:04.868" v="935" actId="113"/>
          <ac:spMkLst>
            <pc:docMk/>
            <pc:sldMk cId="3338784818" sldId="273"/>
            <ac:spMk id="31" creationId="{26FA99DF-99F3-7203-BFA5-6112E8310DFA}"/>
          </ac:spMkLst>
        </pc:spChg>
        <pc:spChg chg="mod">
          <ac:chgData name="Khimasia, Preet (khimaspp)" userId="9a27988f-d0fe-47fb-9f14-162eb66ea4ef" providerId="ADAL" clId="{EBDA9393-A357-4F55-8D37-D49FDF4B967F}" dt="2024-05-08T15:22:42.340" v="937" actId="207"/>
          <ac:spMkLst>
            <pc:docMk/>
            <pc:sldMk cId="3338784818" sldId="273"/>
            <ac:spMk id="33" creationId="{DE941B42-C001-B7C2-4132-4E15B4B802BA}"/>
          </ac:spMkLst>
        </pc:spChg>
        <pc:spChg chg="add mod">
          <ac:chgData name="Khimasia, Preet (khimaspp)" userId="9a27988f-d0fe-47fb-9f14-162eb66ea4ef" providerId="ADAL" clId="{EBDA9393-A357-4F55-8D37-D49FDF4B967F}" dt="2024-05-08T18:44:13.120" v="1494" actId="113"/>
          <ac:spMkLst>
            <pc:docMk/>
            <pc:sldMk cId="3338784818" sldId="273"/>
            <ac:spMk id="34" creationId="{1F65E85C-D114-8A3D-869D-55B4A9329C0C}"/>
          </ac:spMkLst>
        </pc:spChg>
        <pc:grpChg chg="add mod">
          <ac:chgData name="Khimasia, Preet (khimaspp)" userId="9a27988f-d0fe-47fb-9f14-162eb66ea4ef" providerId="ADAL" clId="{EBDA9393-A357-4F55-8D37-D49FDF4B967F}" dt="2024-05-08T15:22:42.340" v="937" actId="207"/>
          <ac:grpSpMkLst>
            <pc:docMk/>
            <pc:sldMk cId="3338784818" sldId="273"/>
            <ac:grpSpMk id="2" creationId="{92CC507A-269E-2DA6-C163-138271CA355D}"/>
          </ac:grpSpMkLst>
        </pc:grpChg>
        <pc:grpChg chg="add mod">
          <ac:chgData name="Khimasia, Preet (khimaspp)" userId="9a27988f-d0fe-47fb-9f14-162eb66ea4ef" providerId="ADAL" clId="{EBDA9393-A357-4F55-8D37-D49FDF4B967F}" dt="2024-05-08T15:22:42.340" v="937" actId="207"/>
          <ac:grpSpMkLst>
            <pc:docMk/>
            <pc:sldMk cId="3338784818" sldId="273"/>
            <ac:grpSpMk id="4" creationId="{7DE38063-0EF4-2DD3-3662-4CB392B8A7C2}"/>
          </ac:grpSpMkLst>
        </pc:grpChg>
        <pc:grpChg chg="add mod">
          <ac:chgData name="Khimasia, Preet (khimaspp)" userId="9a27988f-d0fe-47fb-9f14-162eb66ea4ef" providerId="ADAL" clId="{EBDA9393-A357-4F55-8D37-D49FDF4B967F}" dt="2024-05-08T15:22:42.340" v="937" actId="207"/>
          <ac:grpSpMkLst>
            <pc:docMk/>
            <pc:sldMk cId="3338784818" sldId="273"/>
            <ac:grpSpMk id="6" creationId="{13EA4DBD-3058-B78D-7C31-ADEC97C709FC}"/>
          </ac:grpSpMkLst>
        </pc:grpChg>
        <pc:grpChg chg="add mod">
          <ac:chgData name="Khimasia, Preet (khimaspp)" userId="9a27988f-d0fe-47fb-9f14-162eb66ea4ef" providerId="ADAL" clId="{EBDA9393-A357-4F55-8D37-D49FDF4B967F}" dt="2024-05-08T15:22:42.340" v="937" actId="207"/>
          <ac:grpSpMkLst>
            <pc:docMk/>
            <pc:sldMk cId="3338784818" sldId="273"/>
            <ac:grpSpMk id="11" creationId="{1B4D7145-1495-E2AE-9159-25474E42C021}"/>
          </ac:grpSpMkLst>
        </pc:grpChg>
        <pc:grpChg chg="add mod">
          <ac:chgData name="Khimasia, Preet (khimaspp)" userId="9a27988f-d0fe-47fb-9f14-162eb66ea4ef" providerId="ADAL" clId="{EBDA9393-A357-4F55-8D37-D49FDF4B967F}" dt="2024-05-08T15:22:42.340" v="937" actId="207"/>
          <ac:grpSpMkLst>
            <pc:docMk/>
            <pc:sldMk cId="3338784818" sldId="273"/>
            <ac:grpSpMk id="13" creationId="{6520B337-89CF-DD20-6A79-7456FF2DC32B}"/>
          </ac:grpSpMkLst>
        </pc:grpChg>
        <pc:grpChg chg="add mod">
          <ac:chgData name="Khimasia, Preet (khimaspp)" userId="9a27988f-d0fe-47fb-9f14-162eb66ea4ef" providerId="ADAL" clId="{EBDA9393-A357-4F55-8D37-D49FDF4B967F}" dt="2024-05-08T15:22:42.340" v="937" actId="207"/>
          <ac:grpSpMkLst>
            <pc:docMk/>
            <pc:sldMk cId="3338784818" sldId="273"/>
            <ac:grpSpMk id="15" creationId="{E9484969-B67B-C489-A81C-8A582F11D99C}"/>
          </ac:grpSpMkLst>
        </pc:grpChg>
        <pc:grpChg chg="add mod">
          <ac:chgData name="Khimasia, Preet (khimaspp)" userId="9a27988f-d0fe-47fb-9f14-162eb66ea4ef" providerId="ADAL" clId="{EBDA9393-A357-4F55-8D37-D49FDF4B967F}" dt="2024-05-08T15:16:04.930" v="874" actId="14100"/>
          <ac:grpSpMkLst>
            <pc:docMk/>
            <pc:sldMk cId="3338784818" sldId="273"/>
            <ac:grpSpMk id="17" creationId="{2A8EEA6F-FB95-F1F3-1F2F-B81386D33F2B}"/>
          </ac:grpSpMkLst>
        </pc:grpChg>
        <pc:grpChg chg="add mod">
          <ac:chgData name="Khimasia, Preet (khimaspp)" userId="9a27988f-d0fe-47fb-9f14-162eb66ea4ef" providerId="ADAL" clId="{EBDA9393-A357-4F55-8D37-D49FDF4B967F}" dt="2024-05-08T15:22:42.340" v="937" actId="207"/>
          <ac:grpSpMkLst>
            <pc:docMk/>
            <pc:sldMk cId="3338784818" sldId="273"/>
            <ac:grpSpMk id="20" creationId="{E0646D27-C51B-5354-C9FC-CB6945726D6A}"/>
          </ac:grpSpMkLst>
        </pc:grpChg>
        <pc:grpChg chg="add mod">
          <ac:chgData name="Khimasia, Preet (khimaspp)" userId="9a27988f-d0fe-47fb-9f14-162eb66ea4ef" providerId="ADAL" clId="{EBDA9393-A357-4F55-8D37-D49FDF4B967F}" dt="2024-05-08T15:22:42.340" v="937" actId="207"/>
          <ac:grpSpMkLst>
            <pc:docMk/>
            <pc:sldMk cId="3338784818" sldId="273"/>
            <ac:grpSpMk id="22" creationId="{747AE630-D4E0-3BD0-76FC-EDE80D7B0081}"/>
          </ac:grpSpMkLst>
        </pc:grpChg>
        <pc:grpChg chg="add mod">
          <ac:chgData name="Khimasia, Preet (khimaspp)" userId="9a27988f-d0fe-47fb-9f14-162eb66ea4ef" providerId="ADAL" clId="{EBDA9393-A357-4F55-8D37-D49FDF4B967F}" dt="2024-05-08T15:22:42.340" v="937" actId="207"/>
          <ac:grpSpMkLst>
            <pc:docMk/>
            <pc:sldMk cId="3338784818" sldId="273"/>
            <ac:grpSpMk id="32" creationId="{E943A5D6-5953-B665-D041-301475F9A395}"/>
          </ac:grpSpMkLst>
        </pc:grpChg>
        <pc:picChg chg="mod">
          <ac:chgData name="Khimasia, Preet (khimaspp)" userId="9a27988f-d0fe-47fb-9f14-162eb66ea4ef" providerId="ADAL" clId="{EBDA9393-A357-4F55-8D37-D49FDF4B967F}" dt="2024-05-08T15:19:39.673" v="898" actId="1076"/>
          <ac:picMkLst>
            <pc:docMk/>
            <pc:sldMk cId="3338784818" sldId="273"/>
            <ac:picMk id="10" creationId="{C0B037F3-95C8-3240-931D-47CD2DA31CAB}"/>
          </ac:picMkLst>
        </pc:picChg>
        <pc:picChg chg="add del mod">
          <ac:chgData name="Khimasia, Preet (khimaspp)" userId="9a27988f-d0fe-47fb-9f14-162eb66ea4ef" providerId="ADAL" clId="{EBDA9393-A357-4F55-8D37-D49FDF4B967F}" dt="2024-05-08T18:44:41.386" v="1500" actId="478"/>
          <ac:picMkLst>
            <pc:docMk/>
            <pc:sldMk cId="3338784818" sldId="273"/>
            <ac:picMk id="35" creationId="{944968CA-86C7-8D91-680F-9615BA5B9B91}"/>
          </ac:picMkLst>
        </pc:picChg>
        <pc:picChg chg="add mod">
          <ac:chgData name="Khimasia, Preet (khimaspp)" userId="9a27988f-d0fe-47fb-9f14-162eb66ea4ef" providerId="ADAL" clId="{EBDA9393-A357-4F55-8D37-D49FDF4B967F}" dt="2024-05-08T18:44:41.828" v="1501"/>
          <ac:picMkLst>
            <pc:docMk/>
            <pc:sldMk cId="3338784818" sldId="273"/>
            <ac:picMk id="36" creationId="{770ECD79-49B7-5AD8-F344-FEE5FDF7E842}"/>
          </ac:picMkLst>
        </pc:picChg>
      </pc:sldChg>
      <pc:sldChg chg="addSp delSp modSp new mod ord">
        <pc:chgData name="Khimasia, Preet (khimaspp)" userId="9a27988f-d0fe-47fb-9f14-162eb66ea4ef" providerId="ADAL" clId="{EBDA9393-A357-4F55-8D37-D49FDF4B967F}" dt="2024-05-13T15:01:10.368" v="3593" actId="1076"/>
        <pc:sldMkLst>
          <pc:docMk/>
          <pc:sldMk cId="1223568857" sldId="274"/>
        </pc:sldMkLst>
        <pc:spChg chg="mod">
          <ac:chgData name="Khimasia, Preet (khimaspp)" userId="9a27988f-d0fe-47fb-9f14-162eb66ea4ef" providerId="ADAL" clId="{EBDA9393-A357-4F55-8D37-D49FDF4B967F}" dt="2024-05-13T14:46:24.585" v="2908" actId="20577"/>
          <ac:spMkLst>
            <pc:docMk/>
            <pc:sldMk cId="1223568857" sldId="274"/>
            <ac:spMk id="2" creationId="{401FA183-6D2E-8509-1CF1-A4AB0959AA06}"/>
          </ac:spMkLst>
        </pc:spChg>
        <pc:spChg chg="mod">
          <ac:chgData name="Khimasia, Preet (khimaspp)" userId="9a27988f-d0fe-47fb-9f14-162eb66ea4ef" providerId="ADAL" clId="{EBDA9393-A357-4F55-8D37-D49FDF4B967F}" dt="2024-05-13T15:01:10.368" v="3593" actId="1076"/>
          <ac:spMkLst>
            <pc:docMk/>
            <pc:sldMk cId="1223568857" sldId="274"/>
            <ac:spMk id="3" creationId="{B5B9CC15-4806-AF0D-BF09-39F0C228002D}"/>
          </ac:spMkLst>
        </pc:spChg>
        <pc:picChg chg="add del mod ord">
          <ac:chgData name="Khimasia, Preet (khimaspp)" userId="9a27988f-d0fe-47fb-9f14-162eb66ea4ef" providerId="ADAL" clId="{EBDA9393-A357-4F55-8D37-D49FDF4B967F}" dt="2024-05-13T14:54:26.304" v="3164" actId="478"/>
          <ac:picMkLst>
            <pc:docMk/>
            <pc:sldMk cId="1223568857" sldId="274"/>
            <ac:picMk id="4" creationId="{D73E8DD3-D579-4DA7-D15C-6ADBD54623AB}"/>
          </ac:picMkLst>
        </pc:picChg>
        <pc:picChg chg="add mod">
          <ac:chgData name="Khimasia, Preet (khimaspp)" userId="9a27988f-d0fe-47fb-9f14-162eb66ea4ef" providerId="ADAL" clId="{EBDA9393-A357-4F55-8D37-D49FDF4B967F}" dt="2024-05-13T14:54:19.944" v="3163"/>
          <ac:picMkLst>
            <pc:docMk/>
            <pc:sldMk cId="1223568857" sldId="274"/>
            <ac:picMk id="5" creationId="{B7B0917A-FCD4-2790-2F4F-703F01EF1DFB}"/>
          </ac:picMkLst>
        </pc:picChg>
        <pc:picChg chg="add mod ord">
          <ac:chgData name="Khimasia, Preet (khimaspp)" userId="9a27988f-d0fe-47fb-9f14-162eb66ea4ef" providerId="ADAL" clId="{EBDA9393-A357-4F55-8D37-D49FDF4B967F}" dt="2024-05-13T14:57:24.308" v="3181" actId="167"/>
          <ac:picMkLst>
            <pc:docMk/>
            <pc:sldMk cId="1223568857" sldId="274"/>
            <ac:picMk id="6" creationId="{81D2189D-527D-9DB6-3336-22EF00689798}"/>
          </ac:picMkLst>
        </pc:picChg>
        <pc:picChg chg="add del mod modCrop">
          <ac:chgData name="Khimasia, Preet (khimaspp)" userId="9a27988f-d0fe-47fb-9f14-162eb66ea4ef" providerId="ADAL" clId="{EBDA9393-A357-4F55-8D37-D49FDF4B967F}" dt="2024-05-13T14:56:19.579" v="3180" actId="478"/>
          <ac:picMkLst>
            <pc:docMk/>
            <pc:sldMk cId="1223568857" sldId="274"/>
            <ac:picMk id="8" creationId="{7A93BB61-651E-B4CB-6006-57476B7069F6}"/>
          </ac:picMkLst>
        </pc:picChg>
      </pc:sldChg>
      <pc:sldChg chg="addSp delSp modSp mod">
        <pc:chgData name="Khimasia, Preet (khimaspp)" userId="9a27988f-d0fe-47fb-9f14-162eb66ea4ef" providerId="ADAL" clId="{EBDA9393-A357-4F55-8D37-D49FDF4B967F}" dt="2024-05-15T13:10:12.197" v="3608" actId="20577"/>
        <pc:sldMkLst>
          <pc:docMk/>
          <pc:sldMk cId="1408711999" sldId="286"/>
        </pc:sldMkLst>
        <pc:spChg chg="add mod">
          <ac:chgData name="Khimasia, Preet (khimaspp)" userId="9a27988f-d0fe-47fb-9f14-162eb66ea4ef" providerId="ADAL" clId="{EBDA9393-A357-4F55-8D37-D49FDF4B967F}" dt="2024-05-15T13:09:59.959" v="3594"/>
          <ac:spMkLst>
            <pc:docMk/>
            <pc:sldMk cId="1408711999" sldId="286"/>
            <ac:spMk id="2" creationId="{4630B0FB-EF5A-3928-A0E0-7D1D1A1E776B}"/>
          </ac:spMkLst>
        </pc:spChg>
        <pc:spChg chg="add mod">
          <ac:chgData name="Khimasia, Preet (khimaspp)" userId="9a27988f-d0fe-47fb-9f14-162eb66ea4ef" providerId="ADAL" clId="{EBDA9393-A357-4F55-8D37-D49FDF4B967F}" dt="2024-05-15T13:09:59.959" v="3594"/>
          <ac:spMkLst>
            <pc:docMk/>
            <pc:sldMk cId="1408711999" sldId="286"/>
            <ac:spMk id="3" creationId="{8656AA90-2434-87AB-A955-6B90B188E045}"/>
          </ac:spMkLst>
        </pc:spChg>
        <pc:spChg chg="add mod">
          <ac:chgData name="Khimasia, Preet (khimaspp)" userId="9a27988f-d0fe-47fb-9f14-162eb66ea4ef" providerId="ADAL" clId="{EBDA9393-A357-4F55-8D37-D49FDF4B967F}" dt="2024-05-15T13:10:05.431" v="3596"/>
          <ac:spMkLst>
            <pc:docMk/>
            <pc:sldMk cId="1408711999" sldId="286"/>
            <ac:spMk id="4" creationId="{5EFF9496-A650-18E0-F3A8-F3F23D1E170E}"/>
          </ac:spMkLst>
        </pc:spChg>
        <pc:spChg chg="add mod">
          <ac:chgData name="Khimasia, Preet (khimaspp)" userId="9a27988f-d0fe-47fb-9f14-162eb66ea4ef" providerId="ADAL" clId="{EBDA9393-A357-4F55-8D37-D49FDF4B967F}" dt="2024-05-15T13:10:12.197" v="3608" actId="20577"/>
          <ac:spMkLst>
            <pc:docMk/>
            <pc:sldMk cId="1408711999" sldId="286"/>
            <ac:spMk id="5" creationId="{BAB8917C-A686-DF7F-A774-056E01B225D1}"/>
          </ac:spMkLst>
        </pc:spChg>
        <pc:spChg chg="del">
          <ac:chgData name="Khimasia, Preet (khimaspp)" userId="9a27988f-d0fe-47fb-9f14-162eb66ea4ef" providerId="ADAL" clId="{EBDA9393-A357-4F55-8D37-D49FDF4B967F}" dt="2024-05-15T13:10:05.010" v="3595" actId="478"/>
          <ac:spMkLst>
            <pc:docMk/>
            <pc:sldMk cId="1408711999" sldId="286"/>
            <ac:spMk id="7" creationId="{05336C0D-BDE3-1FC5-98D4-F260E6E2528D}"/>
          </ac:spMkLst>
        </pc:spChg>
      </pc:sldChg>
      <pc:sldChg chg="modSp mod">
        <pc:chgData name="Khimasia, Preet (khimaspp)" userId="9a27988f-d0fe-47fb-9f14-162eb66ea4ef" providerId="ADAL" clId="{EBDA9393-A357-4F55-8D37-D49FDF4B967F}" dt="2024-05-15T15:24:18.389" v="3779" actId="1076"/>
        <pc:sldMkLst>
          <pc:docMk/>
          <pc:sldMk cId="3926566697" sldId="292"/>
        </pc:sldMkLst>
        <pc:spChg chg="mod">
          <ac:chgData name="Khimasia, Preet (khimaspp)" userId="9a27988f-d0fe-47fb-9f14-162eb66ea4ef" providerId="ADAL" clId="{EBDA9393-A357-4F55-8D37-D49FDF4B967F}" dt="2024-05-15T15:24:18.389" v="3779" actId="1076"/>
          <ac:spMkLst>
            <pc:docMk/>
            <pc:sldMk cId="3926566697" sldId="292"/>
            <ac:spMk id="26" creationId="{45931A02-88DE-7F90-5CB9-DC24A8FEDD11}"/>
          </ac:spMkLst>
        </pc:spChg>
        <pc:spChg chg="mod">
          <ac:chgData name="Khimasia, Preet (khimaspp)" userId="9a27988f-d0fe-47fb-9f14-162eb66ea4ef" providerId="ADAL" clId="{EBDA9393-A357-4F55-8D37-D49FDF4B967F}" dt="2024-05-15T15:24:06.937" v="3777" actId="14100"/>
          <ac:spMkLst>
            <pc:docMk/>
            <pc:sldMk cId="3926566697" sldId="292"/>
            <ac:spMk id="30" creationId="{3786AD2A-5B72-F604-48E1-18FB8FEB4DE2}"/>
          </ac:spMkLst>
        </pc:spChg>
        <pc:spChg chg="mod">
          <ac:chgData name="Khimasia, Preet (khimaspp)" userId="9a27988f-d0fe-47fb-9f14-162eb66ea4ef" providerId="ADAL" clId="{EBDA9393-A357-4F55-8D37-D49FDF4B967F}" dt="2024-05-15T15:24:10.648" v="3778" actId="14100"/>
          <ac:spMkLst>
            <pc:docMk/>
            <pc:sldMk cId="3926566697" sldId="292"/>
            <ac:spMk id="31" creationId="{E2CBBA16-3C48-703B-2381-219020C0B4A7}"/>
          </ac:spMkLst>
        </pc:spChg>
        <pc:picChg chg="mod">
          <ac:chgData name="Khimasia, Preet (khimaspp)" userId="9a27988f-d0fe-47fb-9f14-162eb66ea4ef" providerId="ADAL" clId="{EBDA9393-A357-4F55-8D37-D49FDF4B967F}" dt="2024-05-15T15:24:04.162" v="3776" actId="1076"/>
          <ac:picMkLst>
            <pc:docMk/>
            <pc:sldMk cId="3926566697" sldId="292"/>
            <ac:picMk id="2050" creationId="{23EE7E2B-908E-BC50-0497-30B47A2B729D}"/>
          </ac:picMkLst>
        </pc:picChg>
      </pc:sldChg>
      <pc:sldChg chg="modSp mod">
        <pc:chgData name="Khimasia, Preet (khimaspp)" userId="9a27988f-d0fe-47fb-9f14-162eb66ea4ef" providerId="ADAL" clId="{EBDA9393-A357-4F55-8D37-D49FDF4B967F}" dt="2024-05-15T15:23:51.533" v="3774" actId="1076"/>
        <pc:sldMkLst>
          <pc:docMk/>
          <pc:sldMk cId="3973733411" sldId="294"/>
        </pc:sldMkLst>
        <pc:spChg chg="mod">
          <ac:chgData name="Khimasia, Preet (khimaspp)" userId="9a27988f-d0fe-47fb-9f14-162eb66ea4ef" providerId="ADAL" clId="{EBDA9393-A357-4F55-8D37-D49FDF4B967F}" dt="2024-05-15T15:23:51.533" v="3774" actId="1076"/>
          <ac:spMkLst>
            <pc:docMk/>
            <pc:sldMk cId="3973733411" sldId="294"/>
            <ac:spMk id="3" creationId="{00000000-0000-0000-0000-000000000000}"/>
          </ac:spMkLst>
        </pc:spChg>
      </pc:sldChg>
      <pc:sldChg chg="del">
        <pc:chgData name="Khimasia, Preet (khimaspp)" userId="9a27988f-d0fe-47fb-9f14-162eb66ea4ef" providerId="ADAL" clId="{EBDA9393-A357-4F55-8D37-D49FDF4B967F}" dt="2024-05-15T15:20:47.667" v="3638" actId="47"/>
        <pc:sldMkLst>
          <pc:docMk/>
          <pc:sldMk cId="498698327" sldId="297"/>
        </pc:sldMkLst>
      </pc:sldChg>
      <pc:sldChg chg="addSp modSp mod">
        <pc:chgData name="Khimasia, Preet (khimaspp)" userId="9a27988f-d0fe-47fb-9f14-162eb66ea4ef" providerId="ADAL" clId="{EBDA9393-A357-4F55-8D37-D49FDF4B967F}" dt="2024-05-15T15:23:33.360" v="3772" actId="1076"/>
        <pc:sldMkLst>
          <pc:docMk/>
          <pc:sldMk cId="1459394796" sldId="298"/>
        </pc:sldMkLst>
        <pc:spChg chg="mod">
          <ac:chgData name="Khimasia, Preet (khimaspp)" userId="9a27988f-d0fe-47fb-9f14-162eb66ea4ef" providerId="ADAL" clId="{EBDA9393-A357-4F55-8D37-D49FDF4B967F}" dt="2024-05-15T15:22:35.955" v="3706" actId="1076"/>
          <ac:spMkLst>
            <pc:docMk/>
            <pc:sldMk cId="1459394796" sldId="298"/>
            <ac:spMk id="4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15T15:22:55.187" v="3715" actId="1076"/>
          <ac:spMkLst>
            <pc:docMk/>
            <pc:sldMk cId="1459394796" sldId="298"/>
            <ac:spMk id="5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15T15:22:30.689" v="3705" actId="1076"/>
          <ac:spMkLst>
            <pc:docMk/>
            <pc:sldMk cId="1459394796" sldId="298"/>
            <ac:spMk id="6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15T15:22:40.374" v="3710" actId="20577"/>
          <ac:spMkLst>
            <pc:docMk/>
            <pc:sldMk cId="1459394796" sldId="298"/>
            <ac:spMk id="8" creationId="{00000000-0000-0000-0000-000000000000}"/>
          </ac:spMkLst>
        </pc:spChg>
        <pc:spChg chg="add mod">
          <ac:chgData name="Khimasia, Preet (khimaspp)" userId="9a27988f-d0fe-47fb-9f14-162eb66ea4ef" providerId="ADAL" clId="{EBDA9393-A357-4F55-8D37-D49FDF4B967F}" dt="2024-05-15T15:23:10.626" v="3716" actId="1076"/>
          <ac:spMkLst>
            <pc:docMk/>
            <pc:sldMk cId="1459394796" sldId="298"/>
            <ac:spMk id="11" creationId="{B3BA24CC-A90A-7882-77F3-C87B7E27FF73}"/>
          </ac:spMkLst>
        </pc:spChg>
        <pc:spChg chg="add mod">
          <ac:chgData name="Khimasia, Preet (khimaspp)" userId="9a27988f-d0fe-47fb-9f14-162eb66ea4ef" providerId="ADAL" clId="{EBDA9393-A357-4F55-8D37-D49FDF4B967F}" dt="2024-05-15T15:23:33.360" v="3772" actId="1076"/>
          <ac:spMkLst>
            <pc:docMk/>
            <pc:sldMk cId="1459394796" sldId="298"/>
            <ac:spMk id="12" creationId="{03DB36B7-440A-CECD-405B-7D6B5E3A99AB}"/>
          </ac:spMkLst>
        </pc:spChg>
      </pc:sldChg>
      <pc:sldChg chg="modSp mod">
        <pc:chgData name="Khimasia, Preet (khimaspp)" userId="9a27988f-d0fe-47fb-9f14-162eb66ea4ef" providerId="ADAL" clId="{EBDA9393-A357-4F55-8D37-D49FDF4B967F}" dt="2024-05-15T15:21:43.400" v="3662" actId="5793"/>
        <pc:sldMkLst>
          <pc:docMk/>
          <pc:sldMk cId="4294877410" sldId="299"/>
        </pc:sldMkLst>
        <pc:spChg chg="mod">
          <ac:chgData name="Khimasia, Preet (khimaspp)" userId="9a27988f-d0fe-47fb-9f14-162eb66ea4ef" providerId="ADAL" clId="{EBDA9393-A357-4F55-8D37-D49FDF4B967F}" dt="2024-05-15T15:21:24.605" v="3644" actId="20577"/>
          <ac:spMkLst>
            <pc:docMk/>
            <pc:sldMk cId="4294877410" sldId="299"/>
            <ac:spMk id="5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15T15:21:43.400" v="3662" actId="5793"/>
          <ac:spMkLst>
            <pc:docMk/>
            <pc:sldMk cId="4294877410" sldId="299"/>
            <ac:spMk id="6" creationId="{00000000-0000-0000-0000-000000000000}"/>
          </ac:spMkLst>
        </pc:spChg>
      </pc:sldChg>
      <pc:sldChg chg="mod modShow">
        <pc:chgData name="Khimasia, Preet (khimaspp)" userId="9a27988f-d0fe-47fb-9f14-162eb66ea4ef" providerId="ADAL" clId="{EBDA9393-A357-4F55-8D37-D49FDF4B967F}" dt="2024-05-15T15:24:56.262" v="3780" actId="729"/>
        <pc:sldMkLst>
          <pc:docMk/>
          <pc:sldMk cId="542615435" sldId="304"/>
        </pc:sldMkLst>
      </pc:sldChg>
      <pc:sldChg chg="mod modShow">
        <pc:chgData name="Khimasia, Preet (khimaspp)" userId="9a27988f-d0fe-47fb-9f14-162eb66ea4ef" providerId="ADAL" clId="{EBDA9393-A357-4F55-8D37-D49FDF4B967F}" dt="2024-05-15T15:24:59.233" v="3781" actId="729"/>
        <pc:sldMkLst>
          <pc:docMk/>
          <pc:sldMk cId="3919785519" sldId="305"/>
        </pc:sldMkLst>
      </pc:sldChg>
      <pc:sldChg chg="modSp mod">
        <pc:chgData name="Khimasia, Preet (khimaspp)" userId="9a27988f-d0fe-47fb-9f14-162eb66ea4ef" providerId="ADAL" clId="{EBDA9393-A357-4F55-8D37-D49FDF4B967F}" dt="2024-05-15T15:20:45.112" v="3637" actId="20577"/>
        <pc:sldMkLst>
          <pc:docMk/>
          <pc:sldMk cId="4077668944" sldId="306"/>
        </pc:sldMkLst>
        <pc:spChg chg="mod">
          <ac:chgData name="Khimasia, Preet (khimaspp)" userId="9a27988f-d0fe-47fb-9f14-162eb66ea4ef" providerId="ADAL" clId="{EBDA9393-A357-4F55-8D37-D49FDF4B967F}" dt="2024-05-15T15:20:45.112" v="3637" actId="20577"/>
          <ac:spMkLst>
            <pc:docMk/>
            <pc:sldMk cId="4077668944" sldId="306"/>
            <ac:spMk id="5" creationId="{BAB8917C-A686-DF7F-A774-056E01B225D1}"/>
          </ac:spMkLst>
        </pc:spChg>
      </pc:sldChg>
      <pc:sldChg chg="addSp modSp add mod ord">
        <pc:chgData name="Khimasia, Preet (khimaspp)" userId="9a27988f-d0fe-47fb-9f14-162eb66ea4ef" providerId="ADAL" clId="{EBDA9393-A357-4F55-8D37-D49FDF4B967F}" dt="2024-05-15T15:28:12.125" v="3834" actId="1076"/>
        <pc:sldMkLst>
          <pc:docMk/>
          <pc:sldMk cId="2010266663" sldId="307"/>
        </pc:sldMkLst>
        <pc:spChg chg="mod">
          <ac:chgData name="Khimasia, Preet (khimaspp)" userId="9a27988f-d0fe-47fb-9f14-162eb66ea4ef" providerId="ADAL" clId="{EBDA9393-A357-4F55-8D37-D49FDF4B967F}" dt="2024-05-15T15:28:12.125" v="3834" actId="1076"/>
          <ac:spMkLst>
            <pc:docMk/>
            <pc:sldMk cId="2010266663" sldId="307"/>
            <ac:spMk id="4" creationId="{00000000-0000-0000-0000-000000000000}"/>
          </ac:spMkLst>
        </pc:spChg>
        <pc:spChg chg="mod">
          <ac:chgData name="Khimasia, Preet (khimaspp)" userId="9a27988f-d0fe-47fb-9f14-162eb66ea4ef" providerId="ADAL" clId="{EBDA9393-A357-4F55-8D37-D49FDF4B967F}" dt="2024-05-15T15:27:53.421" v="3832" actId="1076"/>
          <ac:spMkLst>
            <pc:docMk/>
            <pc:sldMk cId="2010266663" sldId="307"/>
            <ac:spMk id="5" creationId="{00000000-0000-0000-0000-000000000000}"/>
          </ac:spMkLst>
        </pc:spChg>
        <pc:spChg chg="add mod">
          <ac:chgData name="Khimasia, Preet (khimaspp)" userId="9a27988f-d0fe-47fb-9f14-162eb66ea4ef" providerId="ADAL" clId="{EBDA9393-A357-4F55-8D37-D49FDF4B967F}" dt="2024-05-15T15:27:25.966" v="3831" actId="207"/>
          <ac:spMkLst>
            <pc:docMk/>
            <pc:sldMk cId="2010266663" sldId="307"/>
            <ac:spMk id="7" creationId="{8243366D-A600-D162-A167-526AD9C95E5C}"/>
          </ac:spMkLst>
        </pc:spChg>
        <pc:picChg chg="add mod">
          <ac:chgData name="Khimasia, Preet (khimaspp)" userId="9a27988f-d0fe-47fb-9f14-162eb66ea4ef" providerId="ADAL" clId="{EBDA9393-A357-4F55-8D37-D49FDF4B967F}" dt="2024-05-15T15:25:56.213" v="3814" actId="1076"/>
          <ac:picMkLst>
            <pc:docMk/>
            <pc:sldMk cId="2010266663" sldId="307"/>
            <ac:picMk id="6" creationId="{B9FD2581-0A5A-F91C-7A0E-9324B190EE1E}"/>
          </ac:picMkLst>
        </pc:picChg>
      </pc:sldChg>
    </pc:docChg>
  </pc:docChgLst>
  <pc:docChgLst>
    <pc:chgData name="Johansen, Alexandra (johansaa)" userId="59ee3025-dc46-4bd8-aec2-96fa241d2dc3" providerId="ADAL" clId="{ADB328BC-0710-474F-8FB4-56037644CE38}"/>
    <pc:docChg chg="delSld">
      <pc:chgData name="Johansen, Alexandra (johansaa)" userId="59ee3025-dc46-4bd8-aec2-96fa241d2dc3" providerId="ADAL" clId="{ADB328BC-0710-474F-8FB4-56037644CE38}" dt="2024-05-31T14:22:30.006" v="18" actId="47"/>
      <pc:docMkLst>
        <pc:docMk/>
      </pc:docMkLst>
      <pc:sldChg chg="del">
        <pc:chgData name="Johansen, Alexandra (johansaa)" userId="59ee3025-dc46-4bd8-aec2-96fa241d2dc3" providerId="ADAL" clId="{ADB328BC-0710-474F-8FB4-56037644CE38}" dt="2024-05-31T14:21:45.404" v="1" actId="47"/>
        <pc:sldMkLst>
          <pc:docMk/>
          <pc:sldMk cId="1408711999" sldId="286"/>
        </pc:sldMkLst>
      </pc:sldChg>
      <pc:sldChg chg="del">
        <pc:chgData name="Johansen, Alexandra (johansaa)" userId="59ee3025-dc46-4bd8-aec2-96fa241d2dc3" providerId="ADAL" clId="{ADB328BC-0710-474F-8FB4-56037644CE38}" dt="2024-05-31T14:21:46.686" v="2" actId="47"/>
        <pc:sldMkLst>
          <pc:docMk/>
          <pc:sldMk cId="3180028008" sldId="287"/>
        </pc:sldMkLst>
      </pc:sldChg>
      <pc:sldChg chg="del">
        <pc:chgData name="Johansen, Alexandra (johansaa)" userId="59ee3025-dc46-4bd8-aec2-96fa241d2dc3" providerId="ADAL" clId="{ADB328BC-0710-474F-8FB4-56037644CE38}" dt="2024-05-31T14:21:48.663" v="4" actId="47"/>
        <pc:sldMkLst>
          <pc:docMk/>
          <pc:sldMk cId="3656548560" sldId="290"/>
        </pc:sldMkLst>
      </pc:sldChg>
      <pc:sldChg chg="del">
        <pc:chgData name="Johansen, Alexandra (johansaa)" userId="59ee3025-dc46-4bd8-aec2-96fa241d2dc3" providerId="ADAL" clId="{ADB328BC-0710-474F-8FB4-56037644CE38}" dt="2024-05-31T14:21:49.712" v="5" actId="47"/>
        <pc:sldMkLst>
          <pc:docMk/>
          <pc:sldMk cId="3926566697" sldId="292"/>
        </pc:sldMkLst>
      </pc:sldChg>
      <pc:sldChg chg="del">
        <pc:chgData name="Johansen, Alexandra (johansaa)" userId="59ee3025-dc46-4bd8-aec2-96fa241d2dc3" providerId="ADAL" clId="{ADB328BC-0710-474F-8FB4-56037644CE38}" dt="2024-05-31T14:21:52.418" v="6" actId="47"/>
        <pc:sldMkLst>
          <pc:docMk/>
          <pc:sldMk cId="2775608593" sldId="293"/>
        </pc:sldMkLst>
      </pc:sldChg>
      <pc:sldChg chg="del">
        <pc:chgData name="Johansen, Alexandra (johansaa)" userId="59ee3025-dc46-4bd8-aec2-96fa241d2dc3" providerId="ADAL" clId="{ADB328BC-0710-474F-8FB4-56037644CE38}" dt="2024-05-31T14:21:53.912" v="7" actId="47"/>
        <pc:sldMkLst>
          <pc:docMk/>
          <pc:sldMk cId="3973733411" sldId="294"/>
        </pc:sldMkLst>
      </pc:sldChg>
      <pc:sldChg chg="del">
        <pc:chgData name="Johansen, Alexandra (johansaa)" userId="59ee3025-dc46-4bd8-aec2-96fa241d2dc3" providerId="ADAL" clId="{ADB328BC-0710-474F-8FB4-56037644CE38}" dt="2024-05-31T14:21:55.157" v="8" actId="47"/>
        <pc:sldMkLst>
          <pc:docMk/>
          <pc:sldMk cId="2672016013" sldId="295"/>
        </pc:sldMkLst>
      </pc:sldChg>
      <pc:sldChg chg="del">
        <pc:chgData name="Johansen, Alexandra (johansaa)" userId="59ee3025-dc46-4bd8-aec2-96fa241d2dc3" providerId="ADAL" clId="{ADB328BC-0710-474F-8FB4-56037644CE38}" dt="2024-05-31T14:22:17.458" v="10" actId="47"/>
        <pc:sldMkLst>
          <pc:docMk/>
          <pc:sldMk cId="1459394796" sldId="298"/>
        </pc:sldMkLst>
      </pc:sldChg>
      <pc:sldChg chg="del">
        <pc:chgData name="Johansen, Alexandra (johansaa)" userId="59ee3025-dc46-4bd8-aec2-96fa241d2dc3" providerId="ADAL" clId="{ADB328BC-0710-474F-8FB4-56037644CE38}" dt="2024-05-31T14:22:18.537" v="11" actId="47"/>
        <pc:sldMkLst>
          <pc:docMk/>
          <pc:sldMk cId="4294877410" sldId="299"/>
        </pc:sldMkLst>
      </pc:sldChg>
      <pc:sldChg chg="del">
        <pc:chgData name="Johansen, Alexandra (johansaa)" userId="59ee3025-dc46-4bd8-aec2-96fa241d2dc3" providerId="ADAL" clId="{ADB328BC-0710-474F-8FB4-56037644CE38}" dt="2024-05-31T14:22:21.539" v="12" actId="47"/>
        <pc:sldMkLst>
          <pc:docMk/>
          <pc:sldMk cId="1974468576" sldId="300"/>
        </pc:sldMkLst>
      </pc:sldChg>
      <pc:sldChg chg="del">
        <pc:chgData name="Johansen, Alexandra (johansaa)" userId="59ee3025-dc46-4bd8-aec2-96fa241d2dc3" providerId="ADAL" clId="{ADB328BC-0710-474F-8FB4-56037644CE38}" dt="2024-05-31T14:22:22.480" v="13" actId="47"/>
        <pc:sldMkLst>
          <pc:docMk/>
          <pc:sldMk cId="89742225" sldId="301"/>
        </pc:sldMkLst>
      </pc:sldChg>
      <pc:sldChg chg="del">
        <pc:chgData name="Johansen, Alexandra (johansaa)" userId="59ee3025-dc46-4bd8-aec2-96fa241d2dc3" providerId="ADAL" clId="{ADB328BC-0710-474F-8FB4-56037644CE38}" dt="2024-05-31T14:22:23.582" v="14" actId="47"/>
        <pc:sldMkLst>
          <pc:docMk/>
          <pc:sldMk cId="920958846" sldId="302"/>
        </pc:sldMkLst>
      </pc:sldChg>
      <pc:sldChg chg="del">
        <pc:chgData name="Johansen, Alexandra (johansaa)" userId="59ee3025-dc46-4bd8-aec2-96fa241d2dc3" providerId="ADAL" clId="{ADB328BC-0710-474F-8FB4-56037644CE38}" dt="2024-05-31T14:22:24.885" v="15" actId="47"/>
        <pc:sldMkLst>
          <pc:docMk/>
          <pc:sldMk cId="397923286" sldId="303"/>
        </pc:sldMkLst>
      </pc:sldChg>
      <pc:sldChg chg="del">
        <pc:chgData name="Johansen, Alexandra (johansaa)" userId="59ee3025-dc46-4bd8-aec2-96fa241d2dc3" providerId="ADAL" clId="{ADB328BC-0710-474F-8FB4-56037644CE38}" dt="2024-05-31T14:22:25.959" v="16" actId="47"/>
        <pc:sldMkLst>
          <pc:docMk/>
          <pc:sldMk cId="542615435" sldId="304"/>
        </pc:sldMkLst>
      </pc:sldChg>
      <pc:sldChg chg="del">
        <pc:chgData name="Johansen, Alexandra (johansaa)" userId="59ee3025-dc46-4bd8-aec2-96fa241d2dc3" providerId="ADAL" clId="{ADB328BC-0710-474F-8FB4-56037644CE38}" dt="2024-05-31T14:22:27.649" v="17" actId="47"/>
        <pc:sldMkLst>
          <pc:docMk/>
          <pc:sldMk cId="3919785519" sldId="305"/>
        </pc:sldMkLst>
      </pc:sldChg>
      <pc:sldChg chg="del">
        <pc:chgData name="Johansen, Alexandra (johansaa)" userId="59ee3025-dc46-4bd8-aec2-96fa241d2dc3" providerId="ADAL" clId="{ADB328BC-0710-474F-8FB4-56037644CE38}" dt="2024-05-31T14:22:15.378" v="9" actId="47"/>
        <pc:sldMkLst>
          <pc:docMk/>
          <pc:sldMk cId="4077668944" sldId="306"/>
        </pc:sldMkLst>
      </pc:sldChg>
      <pc:sldChg chg="del">
        <pc:chgData name="Johansen, Alexandra (johansaa)" userId="59ee3025-dc46-4bd8-aec2-96fa241d2dc3" providerId="ADAL" clId="{ADB328BC-0710-474F-8FB4-56037644CE38}" dt="2024-05-31T14:22:30.006" v="18" actId="47"/>
        <pc:sldMkLst>
          <pc:docMk/>
          <pc:sldMk cId="2010266663" sldId="307"/>
        </pc:sldMkLst>
      </pc:sldChg>
      <pc:sldChg chg="del">
        <pc:chgData name="Johansen, Alexandra (johansaa)" userId="59ee3025-dc46-4bd8-aec2-96fa241d2dc3" providerId="ADAL" clId="{ADB328BC-0710-474F-8FB4-56037644CE38}" dt="2024-05-31T14:21:42.116" v="0" actId="47"/>
        <pc:sldMkLst>
          <pc:docMk/>
          <pc:sldMk cId="2826658403" sldId="309"/>
        </pc:sldMkLst>
      </pc:sldChg>
      <pc:sldChg chg="del">
        <pc:chgData name="Johansen, Alexandra (johansaa)" userId="59ee3025-dc46-4bd8-aec2-96fa241d2dc3" providerId="ADAL" clId="{ADB328BC-0710-474F-8FB4-56037644CE38}" dt="2024-05-31T14:21:47.710" v="3" actId="47"/>
        <pc:sldMkLst>
          <pc:docMk/>
          <pc:sldMk cId="1121088623" sldId="313"/>
        </pc:sldMkLst>
      </pc:sldChg>
      <pc:sldMasterChg chg="delSldLayout">
        <pc:chgData name="Johansen, Alexandra (johansaa)" userId="59ee3025-dc46-4bd8-aec2-96fa241d2dc3" providerId="ADAL" clId="{ADB328BC-0710-474F-8FB4-56037644CE38}" dt="2024-05-31T14:21:48.663" v="4" actId="47"/>
        <pc:sldMasterMkLst>
          <pc:docMk/>
          <pc:sldMasterMk cId="2460954070" sldId="2147483660"/>
        </pc:sldMasterMkLst>
        <pc:sldLayoutChg chg="del">
          <pc:chgData name="Johansen, Alexandra (johansaa)" userId="59ee3025-dc46-4bd8-aec2-96fa241d2dc3" providerId="ADAL" clId="{ADB328BC-0710-474F-8FB4-56037644CE38}" dt="2024-05-31T14:21:48.663" v="4" actId="47"/>
          <pc:sldLayoutMkLst>
            <pc:docMk/>
            <pc:sldMasterMk cId="2460954070" sldId="2147483660"/>
            <pc:sldLayoutMk cId="81760583" sldId="2147483672"/>
          </pc:sldLayoutMkLst>
        </pc:sldLayoutChg>
      </pc:sldMasterChg>
    </pc:docChg>
  </pc:docChgLst>
</pc:chgInfo>
</file>

<file path=ppt/comments/modernComment_105_A8677D6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032FE5B-EC8E-4E6E-B345-32820E130ABD}" authorId="{068BF412-848E-9F68-9829-F22C71C1E92B}" created="2024-05-08T20:42:13.1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25354597" sldId="261"/>
      <ac:picMk id="4" creationId="{C4BA1BEE-CBEF-206D-4494-BB85D67A90C4}"/>
    </ac:deMkLst>
    <p188:txBody>
      <a:bodyPr/>
      <a:lstStyle/>
      <a:p>
        <a:r>
          <a:rPr lang="en-US"/>
          <a:t>Separate slides for each or bullet points?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74D06-65BD-4618-9C91-457E718B8FA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5535B-58C4-4235-96D9-8EC200BCB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7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 undergrad colleges under the UC umbrella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5535B-58C4-4235-96D9-8EC200BCB1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5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5535B-58C4-4235-96D9-8EC200BCB1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70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5535B-58C4-4235-96D9-8EC200BCB1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1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5535B-58C4-4235-96D9-8EC200BCB1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6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5535B-58C4-4235-96D9-8EC200BCB1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2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o Initial 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A52BD3-50D3-E240-8C56-3421BA116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DA33F-4A3F-6641-A4A2-7B5F130D0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61999"/>
            <a:ext cx="10972800" cy="9144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20B9-9AC9-8B48-8610-D3813A6B9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66725" indent="-233363">
              <a:tabLst/>
              <a:defRPr/>
            </a:lvl2pPr>
            <a:lvl3pPr marL="923925" indent="-233363">
              <a:tabLst/>
              <a:defRPr/>
            </a:lvl3pPr>
            <a:lvl4pPr marL="1381125" indent="-233363">
              <a:tabLst/>
              <a:defRPr/>
            </a:lvl4pPr>
            <a:lvl5pPr marL="1838325" indent="-233363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C50A7-E7D5-B945-9D33-9C4B46FF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none"/>
          <a:lstStyle>
            <a:lvl1pPr>
              <a:spcBef>
                <a:spcPts val="0"/>
              </a:spcBef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C705-2D5C-4045-A885-99FB5CB6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none"/>
          <a:lstStyle>
            <a:lvl1pPr>
              <a:spcBef>
                <a:spcPts val="0"/>
              </a:spcBef>
              <a:defRPr/>
            </a:lvl1pPr>
          </a:lstStyle>
          <a:p>
            <a:fld id="{1D8255F3-A5AB-4289-A226-D913EB70C5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F927E-D4B8-B442-A268-3A0253E1B592}"/>
              </a:ext>
            </a:extLst>
          </p:cNvPr>
          <p:cNvSpPr txBox="1"/>
          <p:nvPr/>
        </p:nvSpPr>
        <p:spPr>
          <a:xfrm>
            <a:off x="270885" y="0"/>
            <a:ext cx="2213235" cy="5334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200" b="1" i="0" spc="-40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UNIVERSITY OF CINCINNATI |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CDA9B6-561F-8041-9235-DB0F3B2348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5700" y="0"/>
            <a:ext cx="3657600" cy="533400"/>
          </a:xfrm>
        </p:spPr>
        <p:txBody>
          <a:bodyPr wrap="none" anchor="ctr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1" i="0" cap="all" baseline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UNIT NAME</a:t>
            </a:r>
          </a:p>
        </p:txBody>
      </p:sp>
    </p:spTree>
    <p:extLst>
      <p:ext uri="{BB962C8B-B14F-4D97-AF65-F5344CB8AC3E}">
        <p14:creationId xmlns:p14="http://schemas.microsoft.com/office/powerpoint/2010/main" val="12671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5_A8677D6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mailto:enrollmentservices@uc.edu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7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84B3-53F8-2A84-FDFB-9E9E1163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93AA7-A9E8-48E6-506B-03B28841D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Uc 1001 by </a:t>
            </a:r>
            <a:r>
              <a:rPr lang="en-US" err="1"/>
              <a:t>kasey</a:t>
            </a:r>
            <a:r>
              <a:rPr lang="en-US"/>
              <a:t> </a:t>
            </a:r>
            <a:r>
              <a:rPr lang="en-US" err="1"/>
              <a:t>drennen</a:t>
            </a:r>
            <a:endParaRPr lang="en-US"/>
          </a:p>
        </p:txBody>
      </p:sp>
      <p:pic>
        <p:nvPicPr>
          <p:cNvPr id="2050" name="Picture 2" descr="A red and black background with a clock tower&#10;&#10;Description automatically generated">
            <a:extLst>
              <a:ext uri="{FF2B5EF4-FFF2-40B4-BE49-F238E27FC236}">
                <a16:creationId xmlns:a16="http://schemas.microsoft.com/office/drawing/2014/main" id="{F3B4198B-0DC3-44F0-67A7-1D05FECFF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765E261E-FAFC-C1FD-BE99-F34E18C57FC4}"/>
              </a:ext>
            </a:extLst>
          </p:cNvPr>
          <p:cNvSpPr txBox="1">
            <a:spLocks/>
          </p:cNvSpPr>
          <p:nvPr/>
        </p:nvSpPr>
        <p:spPr>
          <a:xfrm>
            <a:off x="3800929" y="918687"/>
            <a:ext cx="63591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BEARCATS BOUND ORIENTATION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E567235-538A-22D2-CBE8-9C85F33E1224}"/>
              </a:ext>
            </a:extLst>
          </p:cNvPr>
          <p:cNvSpPr txBox="1">
            <a:spLocks/>
          </p:cNvSpPr>
          <p:nvPr/>
        </p:nvSpPr>
        <p:spPr>
          <a:xfrm>
            <a:off x="3800929" y="1690688"/>
            <a:ext cx="7971971" cy="6150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5400" spc="-150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UC 101</a:t>
            </a:r>
            <a:endParaRPr lang="en-US" sz="5400" spc="-150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7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97476-4BBA-F20F-05C5-D31EB5BC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BE587-57A9-61D6-91F6-89967F14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Navigating UC’s Campus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4221107-1811-CDEA-9A65-E77FBB342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3" y="6052457"/>
            <a:ext cx="1075491" cy="521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630F3-1A46-CFB1-B04E-B700EB61CB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7" t="384" r="21255"/>
          <a:stretch/>
        </p:blipFill>
        <p:spPr>
          <a:xfrm rot="16200000">
            <a:off x="4924527" y="1642110"/>
            <a:ext cx="4711330" cy="4594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A49FE4-D34B-0501-3BCC-275E16EC7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42" t="-575" r="11" b="-242"/>
          <a:stretch/>
        </p:blipFill>
        <p:spPr>
          <a:xfrm rot="16200000">
            <a:off x="2400207" y="385040"/>
            <a:ext cx="1064990" cy="41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BA1BEE-CBEF-206D-4494-BB85D67A9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78A69-B833-8FD6-800E-E469DE80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79" y="679076"/>
            <a:ext cx="10515600" cy="1325563"/>
          </a:xfrm>
        </p:spPr>
        <p:txBody>
          <a:bodyPr/>
          <a:lstStyle/>
          <a:p>
            <a:r>
              <a:rPr lang="en-US" dirty="0"/>
              <a:t>Student Resources On Campus</a:t>
            </a:r>
            <a:br>
              <a:rPr lang="en-US" dirty="0"/>
            </a:br>
            <a:r>
              <a:rPr lang="en-US" sz="3600" b="1" dirty="0">
                <a:solidFill>
                  <a:srgbClr val="E31636"/>
                </a:solidFill>
              </a:rPr>
              <a:t>Accessibility Resources</a:t>
            </a:r>
            <a:endParaRPr lang="en-US" b="1" dirty="0">
              <a:solidFill>
                <a:srgbClr val="E3163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38FAF-8595-850A-1EC3-3A0C1C5D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79" y="2222613"/>
            <a:ext cx="93881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At UC, we are committed every day to providing full and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equal access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to students, employees and visitors with disabilities; and promoting 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</a:rPr>
              <a:t>self-advocacy</a:t>
            </a:r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to students.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08DFDA-9262-AE4B-50F4-1E33002E0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3" y="6052457"/>
            <a:ext cx="1075491" cy="521494"/>
          </a:xfrm>
          <a:prstGeom prst="rect">
            <a:avLst/>
          </a:prstGeom>
        </p:spPr>
      </p:pic>
      <p:pic>
        <p:nvPicPr>
          <p:cNvPr id="1026" name="Picture 2" descr="Accessibility Resources - UC Blue Ash College | University of Cincinnati">
            <a:extLst>
              <a:ext uri="{FF2B5EF4-FFF2-40B4-BE49-F238E27FC236}">
                <a16:creationId xmlns:a16="http://schemas.microsoft.com/office/drawing/2014/main" id="{B1CB0398-4A0E-ADDC-5574-F9C070BFA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97" y="3666676"/>
            <a:ext cx="5575551" cy="26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545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BA1BEE-CBEF-206D-4494-BB85D67A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78A69-B833-8FD6-800E-E469DE80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79" y="768956"/>
            <a:ext cx="10515600" cy="1325563"/>
          </a:xfrm>
        </p:spPr>
        <p:txBody>
          <a:bodyPr/>
          <a:lstStyle/>
          <a:p>
            <a:r>
              <a:rPr lang="en-US" dirty="0"/>
              <a:t>Student Resources On Campus</a:t>
            </a:r>
            <a:br>
              <a:rPr lang="en-US" dirty="0"/>
            </a:br>
            <a:r>
              <a:rPr lang="en-US" sz="3600" b="1" dirty="0">
                <a:solidFill>
                  <a:srgbClr val="E31636"/>
                </a:solidFill>
              </a:rPr>
              <a:t>University Health Services</a:t>
            </a:r>
            <a:endParaRPr lang="en-US" b="1" dirty="0">
              <a:solidFill>
                <a:srgbClr val="E3163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38FAF-8595-850A-1EC3-3A0C1C5D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79" y="2094519"/>
            <a:ext cx="93881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University Health Services offers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comprehensive clinical services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to students enrolled at the university.</a:t>
            </a:r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08DFDA-9262-AE4B-50F4-1E33002E0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3" y="6052457"/>
            <a:ext cx="1075491" cy="521494"/>
          </a:xfrm>
          <a:prstGeom prst="rect">
            <a:avLst/>
          </a:prstGeom>
        </p:spPr>
      </p:pic>
      <p:pic>
        <p:nvPicPr>
          <p:cNvPr id="2050" name="Picture 2" descr="University Health Services | UC Cincinnati">
            <a:extLst>
              <a:ext uri="{FF2B5EF4-FFF2-40B4-BE49-F238E27FC236}">
                <a16:creationId xmlns:a16="http://schemas.microsoft.com/office/drawing/2014/main" id="{F9706963-C534-7393-0DCE-63E4F875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91" y="3420082"/>
            <a:ext cx="3650796" cy="219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C Medical Center - UC Health">
            <a:extLst>
              <a:ext uri="{FF2B5EF4-FFF2-40B4-BE49-F238E27FC236}">
                <a16:creationId xmlns:a16="http://schemas.microsoft.com/office/drawing/2014/main" id="{4364C404-D581-88F9-F5FD-528D2D78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79" y="3440389"/>
            <a:ext cx="3862387" cy="21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60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64700-53D4-F623-FF10-11403C94E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78A69-B833-8FD6-800E-E469DE80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59" y="71362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Student Resources On Campus</a:t>
            </a:r>
            <a:br>
              <a:rPr lang="en-US" dirty="0"/>
            </a:br>
            <a:r>
              <a:rPr lang="en-US" sz="3600" b="1" dirty="0">
                <a:solidFill>
                  <a:srgbClr val="E31636"/>
                </a:solidFill>
              </a:rPr>
              <a:t>Counselling and Psychological Services (CAPS)</a:t>
            </a:r>
            <a:endParaRPr lang="en-US" sz="4000" b="1" dirty="0">
              <a:solidFill>
                <a:srgbClr val="E3163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38FAF-8595-850A-1EC3-3A0C1C5DD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19" y="2159111"/>
            <a:ext cx="93881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At UC CAPS, we prioritize accessible, effective services, offering collaborative, strengths-based support to help you reach your </a:t>
            </a:r>
            <a:r>
              <a:rPr lang="en-US" dirty="0">
                <a:solidFill>
                  <a:srgbClr val="FF0000"/>
                </a:solidFill>
              </a:rPr>
              <a:t>mental health</a:t>
            </a:r>
            <a:r>
              <a:rPr lang="en-US" dirty="0"/>
              <a:t> goals. 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D08DFDA-9262-AE4B-50F4-1E33002E0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3" y="6052457"/>
            <a:ext cx="1075491" cy="521494"/>
          </a:xfrm>
          <a:prstGeom prst="rect">
            <a:avLst/>
          </a:prstGeom>
        </p:spPr>
      </p:pic>
      <p:pic>
        <p:nvPicPr>
          <p:cNvPr id="3076" name="Picture 4" descr="Counseling and Psychological Services - Campus Life | University of  Cincinnati">
            <a:extLst>
              <a:ext uri="{FF2B5EF4-FFF2-40B4-BE49-F238E27FC236}">
                <a16:creationId xmlns:a16="http://schemas.microsoft.com/office/drawing/2014/main" id="{605D4B8A-975A-41BB-16C8-5CFDDCB2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60" y="3653061"/>
            <a:ext cx="6579678" cy="266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5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2189D-527D-9DB6-3336-22EF00689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1FA183-6D2E-8509-1CF1-A4AB0959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Safety On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CC15-4806-AF0D-BF09-39F0C228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025"/>
            <a:ext cx="10515600" cy="4708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UC Public Safety </a:t>
            </a:r>
            <a:r>
              <a:rPr lang="en-US"/>
              <a:t>and the </a:t>
            </a:r>
            <a:r>
              <a:rPr lang="en-US">
                <a:solidFill>
                  <a:srgbClr val="FF0000"/>
                </a:solidFill>
              </a:rPr>
              <a:t>City of Cincinnati </a:t>
            </a:r>
            <a:r>
              <a:rPr lang="en-US"/>
              <a:t>work hand in hand to provide safety resources to students such as:</a:t>
            </a:r>
          </a:p>
          <a:p>
            <a:r>
              <a:rPr lang="en-US" b="1"/>
              <a:t>24/7 Campus Patrol </a:t>
            </a:r>
          </a:p>
          <a:p>
            <a:pPr lvl="1"/>
            <a:r>
              <a:rPr lang="en-US"/>
              <a:t>UC Police and security officers</a:t>
            </a:r>
          </a:p>
          <a:p>
            <a:r>
              <a:rPr lang="en-US" b="1"/>
              <a:t>NightRide Shuttle</a:t>
            </a:r>
          </a:p>
          <a:p>
            <a:pPr lvl="1"/>
            <a:r>
              <a:rPr lang="en-US"/>
              <a:t>Safe and free night-time shuttle for Bearcat ID holders</a:t>
            </a:r>
          </a:p>
          <a:p>
            <a:r>
              <a:rPr lang="en-US" b="1"/>
              <a:t>Bearcat Guardian App</a:t>
            </a:r>
          </a:p>
          <a:p>
            <a:pPr lvl="1"/>
            <a:r>
              <a:rPr lang="en-US"/>
              <a:t>Safety app with various features and documents</a:t>
            </a:r>
          </a:p>
          <a:p>
            <a:r>
              <a:rPr lang="en-US" b="1"/>
              <a:t>280+ blue help phones</a:t>
            </a:r>
          </a:p>
          <a:p>
            <a:pPr lvl="1"/>
            <a:r>
              <a:rPr lang="en-US"/>
              <a:t>Strategically places around campus for emergency and </a:t>
            </a:r>
            <a:br>
              <a:rPr lang="en-US"/>
            </a:br>
            <a:r>
              <a:rPr lang="en-US"/>
              <a:t>non-emergency needs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B0917A-FCD4-2790-2F4F-703F01EF1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3" y="6052457"/>
            <a:ext cx="1075491" cy="5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68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banner with a stadium and a crowd of people&#10;&#10;Description automatically generated">
            <a:extLst>
              <a:ext uri="{FF2B5EF4-FFF2-40B4-BE49-F238E27FC236}">
                <a16:creationId xmlns:a16="http://schemas.microsoft.com/office/drawing/2014/main" id="{D812DF11-8962-3CE3-CA19-4D91B3637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5EFF9496-A650-18E0-F3A8-F3F23D1E170E}"/>
              </a:ext>
            </a:extLst>
          </p:cNvPr>
          <p:cNvSpPr txBox="1">
            <a:spLocks/>
          </p:cNvSpPr>
          <p:nvPr/>
        </p:nvSpPr>
        <p:spPr>
          <a:xfrm>
            <a:off x="3800929" y="918687"/>
            <a:ext cx="635911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BEARCATS BOUND ORIENTATION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AB8917C-A686-DF7F-A774-056E01B225D1}"/>
              </a:ext>
            </a:extLst>
          </p:cNvPr>
          <p:cNvSpPr txBox="1">
            <a:spLocks/>
          </p:cNvSpPr>
          <p:nvPr/>
        </p:nvSpPr>
        <p:spPr>
          <a:xfrm>
            <a:off x="3800929" y="1690688"/>
            <a:ext cx="7971971" cy="6150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5400" spc="-150" dirty="0">
                <a:solidFill>
                  <a:schemeClr val="bg1"/>
                </a:solidFill>
                <a:latin typeface="Open Sans ExtraBold"/>
                <a:ea typeface="Open Sans ExtraBold"/>
                <a:cs typeface="Open Sans ExtraBold"/>
              </a:rPr>
              <a:t>BREAK</a:t>
            </a:r>
            <a:endParaRPr lang="en-US" sz="5400" spc="-150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9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272F35-CE6E-0BC6-6CC8-651182960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D95CA-6D5F-C47F-06FB-3919FE8F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Key Leaders At 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2D7D-BAAC-F3D0-E76F-FACE9F853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4536621"/>
            <a:ext cx="3135086" cy="906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/>
              <a:t>Neville G. Pinto, PhD</a:t>
            </a:r>
          </a:p>
          <a:p>
            <a:pPr marL="0" indent="0" algn="ctr">
              <a:buNone/>
            </a:pPr>
            <a:r>
              <a:rPr lang="en-US" sz="2400"/>
              <a:t> </a:t>
            </a:r>
            <a:r>
              <a:rPr lang="en-US" sz="2400">
                <a:solidFill>
                  <a:srgbClr val="E31636"/>
                </a:solidFill>
              </a:rPr>
              <a:t>President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9A4B32-F546-0798-B406-F0CBFCED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5" b="6116"/>
          <a:stretch/>
        </p:blipFill>
        <p:spPr bwMode="auto">
          <a:xfrm>
            <a:off x="838200" y="1911803"/>
            <a:ext cx="2214892" cy="24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02B3DB2-8D52-2DCA-C102-583AB4652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r="4834"/>
          <a:stretch/>
        </p:blipFill>
        <p:spPr bwMode="auto">
          <a:xfrm>
            <a:off x="4520769" y="1911804"/>
            <a:ext cx="2214891" cy="24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bra Merchant headshot">
            <a:extLst>
              <a:ext uri="{FF2B5EF4-FFF2-40B4-BE49-F238E27FC236}">
                <a16:creationId xmlns:a16="http://schemas.microsoft.com/office/drawing/2014/main" id="{66E4DA0D-1DCD-7971-80B8-F329BAADD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r="2421"/>
          <a:stretch/>
        </p:blipFill>
        <p:spPr bwMode="auto">
          <a:xfrm>
            <a:off x="8203338" y="1912483"/>
            <a:ext cx="2214893" cy="24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061CC-F48D-44E1-E051-891F5D9C17BD}"/>
              </a:ext>
            </a:extLst>
          </p:cNvPr>
          <p:cNvSpPr txBox="1">
            <a:spLocks/>
          </p:cNvSpPr>
          <p:nvPr/>
        </p:nvSpPr>
        <p:spPr>
          <a:xfrm>
            <a:off x="3897088" y="4536621"/>
            <a:ext cx="3494015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/>
              <a:t>Valerio </a:t>
            </a:r>
            <a:r>
              <a:rPr lang="en-US" sz="2400" b="1" err="1"/>
              <a:t>Ferme</a:t>
            </a:r>
            <a:r>
              <a:rPr lang="en-US" sz="2400" b="1"/>
              <a:t>, PhD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rgbClr val="E31636"/>
                </a:solidFill>
              </a:rPr>
              <a:t>Executive Vice President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rgbClr val="E31636"/>
                </a:solidFill>
              </a:rPr>
              <a:t>and Provost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2E6F7B-58AB-59E7-E00F-A0A8CD664903}"/>
              </a:ext>
            </a:extLst>
          </p:cNvPr>
          <p:cNvSpPr txBox="1">
            <a:spLocks/>
          </p:cNvSpPr>
          <p:nvPr/>
        </p:nvSpPr>
        <p:spPr>
          <a:xfrm>
            <a:off x="7413175" y="4536621"/>
            <a:ext cx="3494015" cy="132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/>
              <a:t>Nicole Mayo, EdD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rgbClr val="E31636"/>
                </a:solidFill>
              </a:rPr>
              <a:t>Vice President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rgbClr val="E31636"/>
                </a:solidFill>
              </a:rPr>
              <a:t>For Student Affairs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F3BC736-4BFA-6375-4EC6-0DA80176C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0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B037F3-95C8-3240-931D-47CD2DA3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92CC507A-269E-2DA6-C163-138271CA355D}"/>
              </a:ext>
            </a:extLst>
          </p:cNvPr>
          <p:cNvGrpSpPr>
            <a:grpSpLocks noChangeAspect="1"/>
          </p:cNvGrpSpPr>
          <p:nvPr/>
        </p:nvGrpSpPr>
        <p:grpSpPr>
          <a:xfrm>
            <a:off x="1357086" y="1720611"/>
            <a:ext cx="1888073" cy="1888073"/>
            <a:chOff x="0" y="0"/>
            <a:chExt cx="6355080" cy="6355080"/>
          </a:xfrm>
          <a:solidFill>
            <a:srgbClr val="E31636"/>
          </a:solidFill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FE1DD848-10D0-D8A4-E4CF-A355608B154A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  <a:ln>
              <a:solidFill>
                <a:srgbClr val="E3163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">
            <a:extLst>
              <a:ext uri="{FF2B5EF4-FFF2-40B4-BE49-F238E27FC236}">
                <a16:creationId xmlns:a16="http://schemas.microsoft.com/office/drawing/2014/main" id="{7DE38063-0EF4-2DD3-3662-4CB392B8A7C2}"/>
              </a:ext>
            </a:extLst>
          </p:cNvPr>
          <p:cNvGrpSpPr>
            <a:grpSpLocks noChangeAspect="1"/>
          </p:cNvGrpSpPr>
          <p:nvPr/>
        </p:nvGrpSpPr>
        <p:grpSpPr>
          <a:xfrm>
            <a:off x="2405805" y="3788383"/>
            <a:ext cx="1888073" cy="1888073"/>
            <a:chOff x="0" y="0"/>
            <a:chExt cx="6355080" cy="6355080"/>
          </a:xfrm>
          <a:solidFill>
            <a:srgbClr val="E31636"/>
          </a:solidFill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61231A1-5F88-ABDE-63E6-AEB11D82876D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  <a:ln>
              <a:solidFill>
                <a:srgbClr val="E3163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13EA4DBD-3058-B78D-7C31-ADEC97C709FC}"/>
              </a:ext>
            </a:extLst>
          </p:cNvPr>
          <p:cNvGrpSpPr>
            <a:grpSpLocks noChangeAspect="1"/>
          </p:cNvGrpSpPr>
          <p:nvPr/>
        </p:nvGrpSpPr>
        <p:grpSpPr>
          <a:xfrm>
            <a:off x="7680288" y="1688323"/>
            <a:ext cx="1888073" cy="1888073"/>
            <a:chOff x="0" y="0"/>
            <a:chExt cx="6355080" cy="6355080"/>
          </a:xfrm>
          <a:solidFill>
            <a:srgbClr val="E31636"/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1C33D99-55EC-30EF-B24F-34F3CF011CDE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  <a:ln>
              <a:solidFill>
                <a:srgbClr val="E3163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1B4D7145-1495-E2AE-9159-25474E42C021}"/>
              </a:ext>
            </a:extLst>
          </p:cNvPr>
          <p:cNvGrpSpPr>
            <a:grpSpLocks noChangeAspect="1"/>
          </p:cNvGrpSpPr>
          <p:nvPr/>
        </p:nvGrpSpPr>
        <p:grpSpPr>
          <a:xfrm>
            <a:off x="6554942" y="3758460"/>
            <a:ext cx="1888073" cy="1888073"/>
            <a:chOff x="0" y="0"/>
            <a:chExt cx="6355080" cy="6355080"/>
          </a:xfrm>
          <a:solidFill>
            <a:srgbClr val="E31636"/>
          </a:solidFill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3FDC32B-DA44-E49C-D340-53D5B23FE60B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  <a:ln>
              <a:solidFill>
                <a:srgbClr val="E3163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6520B337-89CF-DD20-6A79-7456FF2DC32B}"/>
              </a:ext>
            </a:extLst>
          </p:cNvPr>
          <p:cNvGrpSpPr>
            <a:grpSpLocks noChangeAspect="1"/>
          </p:cNvGrpSpPr>
          <p:nvPr/>
        </p:nvGrpSpPr>
        <p:grpSpPr>
          <a:xfrm>
            <a:off x="5484822" y="1688323"/>
            <a:ext cx="1888073" cy="1888073"/>
            <a:chOff x="0" y="0"/>
            <a:chExt cx="6355080" cy="6355080"/>
          </a:xfrm>
          <a:solidFill>
            <a:srgbClr val="E31636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80A210E-02A1-C4AC-83AB-5CEB137B1D8A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  <a:ln>
              <a:solidFill>
                <a:srgbClr val="E3163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E9484969-B67B-C489-A81C-8A582F11D99C}"/>
              </a:ext>
            </a:extLst>
          </p:cNvPr>
          <p:cNvGrpSpPr>
            <a:grpSpLocks noChangeAspect="1"/>
          </p:cNvGrpSpPr>
          <p:nvPr/>
        </p:nvGrpSpPr>
        <p:grpSpPr>
          <a:xfrm>
            <a:off x="4480677" y="3758461"/>
            <a:ext cx="1888073" cy="1888073"/>
            <a:chOff x="0" y="0"/>
            <a:chExt cx="6355080" cy="6355080"/>
          </a:xfrm>
          <a:solidFill>
            <a:srgbClr val="E31636"/>
          </a:solidFill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598B0E6-462F-51C2-F06A-0415E3C61713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  <a:ln>
              <a:solidFill>
                <a:srgbClr val="E3163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2A8EEA6F-FB95-F1F3-1F2F-B81386D33F2B}"/>
              </a:ext>
            </a:extLst>
          </p:cNvPr>
          <p:cNvGrpSpPr/>
          <p:nvPr/>
        </p:nvGrpSpPr>
        <p:grpSpPr>
          <a:xfrm>
            <a:off x="3425101" y="1902675"/>
            <a:ext cx="1888073" cy="1707313"/>
            <a:chOff x="0" y="0"/>
            <a:chExt cx="6350000" cy="6350000"/>
          </a:xfrm>
        </p:grpSpPr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637EE899-24DF-3C79-962B-B741D52E3B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7">
            <a:extLst>
              <a:ext uri="{FF2B5EF4-FFF2-40B4-BE49-F238E27FC236}">
                <a16:creationId xmlns:a16="http://schemas.microsoft.com/office/drawing/2014/main" id="{AC4B6DC7-85FE-6908-F2A3-529EE0CA16D6}"/>
              </a:ext>
            </a:extLst>
          </p:cNvPr>
          <p:cNvSpPr txBox="1"/>
          <p:nvPr/>
        </p:nvSpPr>
        <p:spPr>
          <a:xfrm>
            <a:off x="3580436" y="2313349"/>
            <a:ext cx="163059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ileron Regular Bold"/>
              </a:rPr>
              <a:t>College of Arts &amp; Sciences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ileron Regular Bold"/>
              </a:rPr>
              <a:t>A&amp;S</a:t>
            </a:r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id="{E0646D27-C51B-5354-C9FC-CB6945726D6A}"/>
              </a:ext>
            </a:extLst>
          </p:cNvPr>
          <p:cNvGrpSpPr>
            <a:grpSpLocks noChangeAspect="1"/>
          </p:cNvGrpSpPr>
          <p:nvPr/>
        </p:nvGrpSpPr>
        <p:grpSpPr>
          <a:xfrm>
            <a:off x="330933" y="3812174"/>
            <a:ext cx="1888073" cy="1888073"/>
            <a:chOff x="0" y="0"/>
            <a:chExt cx="6355080" cy="6355080"/>
          </a:xfrm>
          <a:solidFill>
            <a:srgbClr val="E31636"/>
          </a:solidFill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C93076A-ED4A-234F-F4F1-1D526C959DB7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  <a:ln>
              <a:solidFill>
                <a:srgbClr val="E3163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747AE630-D4E0-3BD0-76FC-EDE80D7B0081}"/>
              </a:ext>
            </a:extLst>
          </p:cNvPr>
          <p:cNvGrpSpPr>
            <a:grpSpLocks noChangeAspect="1"/>
          </p:cNvGrpSpPr>
          <p:nvPr/>
        </p:nvGrpSpPr>
        <p:grpSpPr>
          <a:xfrm>
            <a:off x="8624324" y="3758460"/>
            <a:ext cx="1888073" cy="1888073"/>
            <a:chOff x="0" y="0"/>
            <a:chExt cx="6355080" cy="6355080"/>
          </a:xfrm>
          <a:solidFill>
            <a:srgbClr val="E31636"/>
          </a:solidFill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29B3732-1054-8B0E-05B9-B13F17F1B399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  <a:ln>
              <a:solidFill>
                <a:srgbClr val="E3163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5">
            <a:extLst>
              <a:ext uri="{FF2B5EF4-FFF2-40B4-BE49-F238E27FC236}">
                <a16:creationId xmlns:a16="http://schemas.microsoft.com/office/drawing/2014/main" id="{4117F6E0-8E36-08BF-FBED-6B102FCC0F1B}"/>
              </a:ext>
            </a:extLst>
          </p:cNvPr>
          <p:cNvSpPr txBox="1"/>
          <p:nvPr/>
        </p:nvSpPr>
        <p:spPr>
          <a:xfrm>
            <a:off x="8004966" y="2132837"/>
            <a:ext cx="130442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ileron Regular"/>
              </a:rPr>
              <a:t>College Conservatory of Music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ileron Regular"/>
              </a:rPr>
              <a:t>CCM</a:t>
            </a:r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0E0C52DD-2266-315E-5D1E-00F8F5B65775}"/>
              </a:ext>
            </a:extLst>
          </p:cNvPr>
          <p:cNvSpPr txBox="1"/>
          <p:nvPr/>
        </p:nvSpPr>
        <p:spPr>
          <a:xfrm>
            <a:off x="1499763" y="2316441"/>
            <a:ext cx="163059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ileron Regular"/>
              </a:rPr>
              <a:t>College of Allied Health Sciences </a:t>
            </a:r>
            <a:r>
              <a:rPr lang="en-US" b="1">
                <a:solidFill>
                  <a:srgbClr val="000000"/>
                </a:solidFill>
                <a:latin typeface="Aileron Regular"/>
              </a:rPr>
              <a:t>CAHS</a:t>
            </a:r>
            <a:endParaRPr lang="en-US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68CE4271-D4F2-8F1F-2770-785489B7C54A}"/>
              </a:ext>
            </a:extLst>
          </p:cNvPr>
          <p:cNvSpPr txBox="1"/>
          <p:nvPr/>
        </p:nvSpPr>
        <p:spPr>
          <a:xfrm>
            <a:off x="5616955" y="2271337"/>
            <a:ext cx="163059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ileron Regular"/>
              </a:rPr>
              <a:t>Lindner College of Business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ileron Regular"/>
              </a:rPr>
              <a:t>LCB</a:t>
            </a: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094DF5A3-266F-E1F6-B92F-DA45AC201625}"/>
              </a:ext>
            </a:extLst>
          </p:cNvPr>
          <p:cNvSpPr txBox="1"/>
          <p:nvPr/>
        </p:nvSpPr>
        <p:spPr>
          <a:xfrm>
            <a:off x="2644017" y="4063711"/>
            <a:ext cx="148584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ileron Regular"/>
              </a:rPr>
              <a:t>College of Design, Architecture, Art, &amp; Planning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ileron Regular"/>
              </a:rPr>
              <a:t>DAAP</a:t>
            </a:r>
          </a:p>
        </p:txBody>
      </p:sp>
      <p:sp>
        <p:nvSpPr>
          <p:cNvPr id="28" name="TextBox 31">
            <a:extLst>
              <a:ext uri="{FF2B5EF4-FFF2-40B4-BE49-F238E27FC236}">
                <a16:creationId xmlns:a16="http://schemas.microsoft.com/office/drawing/2014/main" id="{83D2A387-AFB7-36F1-85C2-97516A3D6A96}"/>
              </a:ext>
            </a:extLst>
          </p:cNvPr>
          <p:cNvSpPr txBox="1"/>
          <p:nvPr/>
        </p:nvSpPr>
        <p:spPr>
          <a:xfrm>
            <a:off x="4583904" y="3901422"/>
            <a:ext cx="16035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50">
                <a:solidFill>
                  <a:srgbClr val="000000"/>
                </a:solidFill>
                <a:latin typeface="Aileron Regular"/>
              </a:rPr>
              <a:t>College of Education, Criminal Justice &amp; Human Services &amp; IT</a:t>
            </a:r>
          </a:p>
          <a:p>
            <a:pPr algn="ctr"/>
            <a:r>
              <a:rPr lang="en-US" sz="1750" b="1">
                <a:solidFill>
                  <a:srgbClr val="000000"/>
                </a:solidFill>
                <a:latin typeface="Aileron Regular"/>
              </a:rPr>
              <a:t>CECH</a:t>
            </a:r>
          </a:p>
        </p:txBody>
      </p:sp>
      <p:sp>
        <p:nvSpPr>
          <p:cNvPr id="29" name="TextBox 32">
            <a:extLst>
              <a:ext uri="{FF2B5EF4-FFF2-40B4-BE49-F238E27FC236}">
                <a16:creationId xmlns:a16="http://schemas.microsoft.com/office/drawing/2014/main" id="{915CA6D9-0650-E674-C483-F309B5FB53DF}"/>
              </a:ext>
            </a:extLst>
          </p:cNvPr>
          <p:cNvSpPr txBox="1"/>
          <p:nvPr/>
        </p:nvSpPr>
        <p:spPr>
          <a:xfrm>
            <a:off x="6554942" y="4148498"/>
            <a:ext cx="188807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ileron Regular"/>
              </a:rPr>
              <a:t>College of Engineering &amp; Applied Science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ileron Regular"/>
              </a:rPr>
              <a:t>CEAS</a:t>
            </a:r>
          </a:p>
        </p:txBody>
      </p:sp>
      <p:sp>
        <p:nvSpPr>
          <p:cNvPr id="30" name="TextBox 33">
            <a:extLst>
              <a:ext uri="{FF2B5EF4-FFF2-40B4-BE49-F238E27FC236}">
                <a16:creationId xmlns:a16="http://schemas.microsoft.com/office/drawing/2014/main" id="{631240F6-3E34-BF72-3D7F-36AC61961B6A}"/>
              </a:ext>
            </a:extLst>
          </p:cNvPr>
          <p:cNvSpPr txBox="1"/>
          <p:nvPr/>
        </p:nvSpPr>
        <p:spPr>
          <a:xfrm>
            <a:off x="459670" y="4389046"/>
            <a:ext cx="163059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ileron Regular"/>
              </a:rPr>
              <a:t>College of Medicine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ileron Regular"/>
              </a:rPr>
              <a:t>COM</a:t>
            </a:r>
          </a:p>
        </p:txBody>
      </p:sp>
      <p:sp>
        <p:nvSpPr>
          <p:cNvPr id="31" name="TextBox 34">
            <a:extLst>
              <a:ext uri="{FF2B5EF4-FFF2-40B4-BE49-F238E27FC236}">
                <a16:creationId xmlns:a16="http://schemas.microsoft.com/office/drawing/2014/main" id="{26FA99DF-99F3-7203-BFA5-6112E8310DFA}"/>
              </a:ext>
            </a:extLst>
          </p:cNvPr>
          <p:cNvSpPr txBox="1"/>
          <p:nvPr/>
        </p:nvSpPr>
        <p:spPr>
          <a:xfrm>
            <a:off x="8773948" y="4286997"/>
            <a:ext cx="163059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ileron Regular"/>
              </a:rPr>
              <a:t>College of Nursing 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Aileron Regular"/>
              </a:rPr>
              <a:t>CON</a:t>
            </a:r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E943A5D6-5953-B665-D041-301475F9A395}"/>
              </a:ext>
            </a:extLst>
          </p:cNvPr>
          <p:cNvGrpSpPr>
            <a:grpSpLocks noChangeAspect="1"/>
          </p:cNvGrpSpPr>
          <p:nvPr/>
        </p:nvGrpSpPr>
        <p:grpSpPr>
          <a:xfrm>
            <a:off x="3437753" y="1720610"/>
            <a:ext cx="1888073" cy="1888073"/>
            <a:chOff x="0" y="0"/>
            <a:chExt cx="6355080" cy="6355080"/>
          </a:xfrm>
          <a:solidFill>
            <a:srgbClr val="E31636"/>
          </a:solidFill>
        </p:grpSpPr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E941B42-C001-B7C2-4132-4E15B4B802BA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grpFill/>
            <a:ln>
              <a:solidFill>
                <a:srgbClr val="E31636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F65E85C-D114-8A3D-869D-55B4A9329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/>
              <a:t>Colleges at UC</a:t>
            </a:r>
          </a:p>
        </p:txBody>
      </p:sp>
      <p:pic>
        <p:nvPicPr>
          <p:cNvPr id="36" name="Picture 3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0ECD79-49B7-5AD8-F344-FEE5FDF7E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8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11B5F-7FEB-ECAA-2FF1-51BE4F134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BF9263-2487-C252-9872-C8314B92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Academic Credit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2517-D6C2-85F5-B15A-E627F37F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3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“A credit hour is an amount of work represented in intended learning outcomes and verified by evidence of student achievement”</a:t>
            </a:r>
          </a:p>
          <a:p>
            <a:pPr marL="0" indent="0">
              <a:buNone/>
            </a:pPr>
            <a:endParaRPr lang="en-US">
              <a:solidFill>
                <a:srgbClr val="333333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D1134-97B6-8F14-B25C-BFD88F7A858C}"/>
              </a:ext>
            </a:extLst>
          </p:cNvPr>
          <p:cNvSpPr txBox="1"/>
          <p:nvPr/>
        </p:nvSpPr>
        <p:spPr>
          <a:xfrm>
            <a:off x="838200" y="4385808"/>
            <a:ext cx="344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Full Time </a:t>
            </a:r>
            <a:r>
              <a:rPr lang="en-US" sz="2400"/>
              <a:t>Student</a:t>
            </a:r>
          </a:p>
          <a:p>
            <a:r>
              <a:rPr lang="en-US" sz="2400">
                <a:solidFill>
                  <a:srgbClr val="E31636"/>
                </a:solidFill>
              </a:rPr>
              <a:t>12 to 18</a:t>
            </a:r>
            <a:r>
              <a:rPr lang="en-US" sz="2400"/>
              <a:t> Credit Hours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F19A1-CECB-A3A0-F066-E70A7E24E604}"/>
              </a:ext>
            </a:extLst>
          </p:cNvPr>
          <p:cNvSpPr txBox="1"/>
          <p:nvPr/>
        </p:nvSpPr>
        <p:spPr>
          <a:xfrm>
            <a:off x="4454238" y="4385808"/>
            <a:ext cx="344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Part Time</a:t>
            </a:r>
            <a:r>
              <a:rPr lang="en-US" sz="2400"/>
              <a:t> Students</a:t>
            </a:r>
          </a:p>
          <a:p>
            <a:r>
              <a:rPr lang="en-US" sz="2400">
                <a:solidFill>
                  <a:srgbClr val="E31636"/>
                </a:solidFill>
              </a:rPr>
              <a:t>1 to 11</a:t>
            </a:r>
            <a:r>
              <a:rPr lang="en-US" sz="2400"/>
              <a:t> Credit Hours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C39C24-3692-3EC7-0B73-FD9652D9BE8A}"/>
              </a:ext>
            </a:extLst>
          </p:cNvPr>
          <p:cNvSpPr/>
          <p:nvPr/>
        </p:nvSpPr>
        <p:spPr>
          <a:xfrm>
            <a:off x="3966062" y="4281740"/>
            <a:ext cx="90681" cy="1037315"/>
          </a:xfrm>
          <a:prstGeom prst="rect">
            <a:avLst/>
          </a:prstGeom>
          <a:solidFill>
            <a:srgbClr val="E31636"/>
          </a:solidFill>
          <a:ln>
            <a:solidFill>
              <a:srgbClr val="E316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63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0E459-3AAB-C001-78F6-5F02E35F0E59}"/>
              </a:ext>
            </a:extLst>
          </p:cNvPr>
          <p:cNvSpPr txBox="1"/>
          <p:nvPr/>
        </p:nvSpPr>
        <p:spPr>
          <a:xfrm>
            <a:off x="847437" y="3594715"/>
            <a:ext cx="7213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Classes range from 1 to 6 credits each</a:t>
            </a:r>
          </a:p>
        </p:txBody>
      </p:sp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896723F-63B8-35D9-244F-587E15C3C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BF8F4B-403A-0033-4052-211148F63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60CDF4-232C-F95D-552D-517628CA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Academic Advising at UC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D920A-618B-6653-B25F-513B8EF0A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9698255" cy="400021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11EBA7-6D7B-44AC-314C-7544A4881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B562BB-A31F-C84A-B4A1-529E5317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7C169B-1909-ED0D-BBD7-D720C6D0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Academic Calendar Fall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A7BC5-B896-573B-A103-E65437B6C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3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Fall Semester 2024 Term Dates:</a:t>
            </a:r>
          </a:p>
          <a:p>
            <a:pPr marL="0" indent="0">
              <a:buNone/>
            </a:pPr>
            <a:r>
              <a:rPr lang="en-US" b="0" i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August 26–December 14, 2024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442A02-9C19-2CCC-439D-0B3638471F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23" r="94" b="3311"/>
          <a:stretch/>
        </p:blipFill>
        <p:spPr>
          <a:xfrm>
            <a:off x="792173" y="2820273"/>
            <a:ext cx="7426853" cy="3036794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7B2A52E-24F4-8368-5D43-51880E4C2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5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2ED55F-6437-634E-F9AC-47A18191C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A3F15-8427-625C-BD0C-BE387912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Paying Tuition at 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3851-43EA-C1DB-EB14-2DD3EA9C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Online: </a:t>
            </a:r>
            <a:r>
              <a:rPr lang="en-US" err="1"/>
              <a:t>eCheck</a:t>
            </a:r>
            <a:r>
              <a:rPr lang="en-US"/>
              <a:t>/ACH or Credit Card</a:t>
            </a:r>
          </a:p>
          <a:p>
            <a:r>
              <a:rPr lang="en-US"/>
              <a:t>By Mail (Cleveland Address)</a:t>
            </a:r>
          </a:p>
          <a:p>
            <a:r>
              <a:rPr lang="en-US"/>
              <a:t>College Savings Plan</a:t>
            </a:r>
          </a:p>
          <a:p>
            <a:pPr lvl="1"/>
            <a:r>
              <a:rPr lang="en-US"/>
              <a:t>529 Savings Plan</a:t>
            </a:r>
          </a:p>
          <a:p>
            <a:r>
              <a:rPr lang="en-US"/>
              <a:t>Semester Payment Plan</a:t>
            </a:r>
          </a:p>
          <a:p>
            <a:pPr lvl="1"/>
            <a:r>
              <a:rPr lang="en-US"/>
              <a:t>Divide tuition in three equal payments</a:t>
            </a:r>
          </a:p>
          <a:p>
            <a:r>
              <a:rPr lang="en-US"/>
              <a:t>Enrollment Services : </a:t>
            </a:r>
            <a:r>
              <a:rPr lang="en-US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enrollmentservices@uc.edu</a:t>
            </a:r>
            <a:br>
              <a:rPr lang="en-US"/>
            </a:br>
            <a:r>
              <a:rPr lang="en-US"/>
              <a:t>                                                 513-556-1000</a:t>
            </a:r>
          </a:p>
          <a:p>
            <a:endParaRPr lang="en-US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6E50E6-20F5-2B18-5F98-4152492B6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  <p:pic>
        <p:nvPicPr>
          <p:cNvPr id="7" name="Graphic 6" descr="Internet outline">
            <a:extLst>
              <a:ext uri="{FF2B5EF4-FFF2-40B4-BE49-F238E27FC236}">
                <a16:creationId xmlns:a16="http://schemas.microsoft.com/office/drawing/2014/main" id="{36BAC655-825A-A1BB-20CD-65124C400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1142" y="1721225"/>
            <a:ext cx="669175" cy="669175"/>
          </a:xfrm>
          <a:prstGeom prst="rect">
            <a:avLst/>
          </a:prstGeom>
        </p:spPr>
      </p:pic>
      <p:pic>
        <p:nvPicPr>
          <p:cNvPr id="9" name="Graphic 8" descr="Open envelope with solid fill">
            <a:extLst>
              <a:ext uri="{FF2B5EF4-FFF2-40B4-BE49-F238E27FC236}">
                <a16:creationId xmlns:a16="http://schemas.microsoft.com/office/drawing/2014/main" id="{DABC5BB5-1086-DD28-5D13-B0E713403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2725" y="2294312"/>
            <a:ext cx="519545" cy="519545"/>
          </a:xfrm>
          <a:prstGeom prst="rect">
            <a:avLst/>
          </a:prstGeom>
        </p:spPr>
      </p:pic>
      <p:pic>
        <p:nvPicPr>
          <p:cNvPr id="11" name="Graphic 10" descr="Receiver outline">
            <a:extLst>
              <a:ext uri="{FF2B5EF4-FFF2-40B4-BE49-F238E27FC236}">
                <a16:creationId xmlns:a16="http://schemas.microsoft.com/office/drawing/2014/main" id="{7B793172-325B-EB6F-AF7C-E0626165F5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3578" y="5087388"/>
            <a:ext cx="315885" cy="3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71EA64-D11A-AF3F-7400-2794F83FB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54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45B91-9F71-8704-A832-40BC488E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is FERPA?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BA55F-674D-6EDA-C0F7-60307E5D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04086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Family Education Rights and Privacy Act of 1974</a:t>
            </a:r>
          </a:p>
          <a:p>
            <a:r>
              <a:rPr lang="en-US" sz="2400">
                <a:solidFill>
                  <a:srgbClr val="262626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F</a:t>
            </a:r>
            <a:r>
              <a:rPr lang="en-US" sz="2400" b="0" i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ederal law that governs the release of and access to </a:t>
            </a:r>
            <a:r>
              <a:rPr lang="en-US" sz="2400" b="0" i="0">
                <a:solidFill>
                  <a:srgbClr val="E316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student education records</a:t>
            </a:r>
            <a:r>
              <a:rPr lang="en-US" sz="2400" b="0" i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</a:t>
            </a:r>
          </a:p>
          <a:p>
            <a:r>
              <a:rPr lang="en-US" sz="2400" b="0" i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UC utilizes a </a:t>
            </a:r>
            <a:r>
              <a:rPr lang="en-US" sz="2400" b="1" i="0">
                <a:solidFill>
                  <a:srgbClr val="E3163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Delegated Access </a:t>
            </a:r>
            <a:r>
              <a:rPr lang="en-US" sz="2400" b="0" i="0">
                <a:solidFill>
                  <a:srgbClr val="26262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process for students to grant access to specific types of information within the Catalyst student portal.</a:t>
            </a:r>
            <a:endParaRPr lang="en-US" sz="2400">
              <a:solidFill>
                <a:srgbClr val="262626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br>
              <a:rPr lang="en-US" sz="2400"/>
            </a:br>
            <a:r>
              <a:rPr lang="en-US" sz="2400"/>
              <a:t>For more info: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7AFD755-5E32-EAF0-189C-A08A7A92E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4" y="6140677"/>
            <a:ext cx="908521" cy="440532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6D66B48-5D27-256A-40FE-8CA177EBA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70" y="4280689"/>
            <a:ext cx="1896274" cy="18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4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72114-5938-2056-8037-2A806B958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25985-0DED-1387-06F8-76D06EF18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Some Student Tools</a:t>
            </a:r>
          </a:p>
        </p:txBody>
      </p:sp>
      <p:pic>
        <p:nvPicPr>
          <p:cNvPr id="5122" name="Picture 2" descr="Download Microsoft Outlook Logo in SVG Vector or PNG File Format - Logo.wine">
            <a:extLst>
              <a:ext uri="{FF2B5EF4-FFF2-40B4-BE49-F238E27FC236}">
                <a16:creationId xmlns:a16="http://schemas.microsoft.com/office/drawing/2014/main" id="{A74A0341-0D76-580D-A0D1-1275F7D6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" y="1652676"/>
            <a:ext cx="2332267" cy="15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wnload Logos">
            <a:extLst>
              <a:ext uri="{FF2B5EF4-FFF2-40B4-BE49-F238E27FC236}">
                <a16:creationId xmlns:a16="http://schemas.microsoft.com/office/drawing/2014/main" id="{71533B44-3515-74E5-831C-E2B9D0C5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78" y="1787585"/>
            <a:ext cx="1496786" cy="14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E5BBF571-6219-9BC6-BD23-AB9540241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32" y="3820856"/>
            <a:ext cx="1065685" cy="10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F1F817-31A8-FD94-56CC-79F52609A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49" y="3812758"/>
            <a:ext cx="1167034" cy="10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background with red text and arrows&#10;&#10;Description automatically generated">
            <a:extLst>
              <a:ext uri="{FF2B5EF4-FFF2-40B4-BE49-F238E27FC236}">
                <a16:creationId xmlns:a16="http://schemas.microsoft.com/office/drawing/2014/main" id="{F402ADE6-F2C8-EDDC-44C4-730A5A6F0E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1" t="17669" r="21981" b="36313"/>
          <a:stretch/>
        </p:blipFill>
        <p:spPr>
          <a:xfrm>
            <a:off x="5734278" y="1756097"/>
            <a:ext cx="1353537" cy="1357865"/>
          </a:xfrm>
          <a:prstGeom prst="rect">
            <a:avLst/>
          </a:prstGeom>
        </p:spPr>
      </p:pic>
      <p:pic>
        <p:nvPicPr>
          <p:cNvPr id="5134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A73309-49CC-8916-EFE2-D6262ABE7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51" y="178758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andshake | Navigate Resources | Hiatt Career Center | Brandeis University">
            <a:extLst>
              <a:ext uri="{FF2B5EF4-FFF2-40B4-BE49-F238E27FC236}">
                <a16:creationId xmlns:a16="http://schemas.microsoft.com/office/drawing/2014/main" id="{D648E8D4-E5FA-B73C-9B43-32F3930C3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54" y="3769327"/>
            <a:ext cx="1167034" cy="11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Explore - GetInvolvedUC">
            <a:extLst>
              <a:ext uri="{FF2B5EF4-FFF2-40B4-BE49-F238E27FC236}">
                <a16:creationId xmlns:a16="http://schemas.microsoft.com/office/drawing/2014/main" id="{1BC79B4F-097E-FA1C-87A4-A24B363E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18" y="4274344"/>
            <a:ext cx="2283730" cy="45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C727AE3-54AE-7EE1-215D-3748892893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3" y="6052457"/>
            <a:ext cx="1075491" cy="521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B0CB36-8673-A45D-3F09-5A1ABF8C3D18}"/>
              </a:ext>
            </a:extLst>
          </p:cNvPr>
          <p:cNvSpPr txBox="1"/>
          <p:nvPr/>
        </p:nvSpPr>
        <p:spPr>
          <a:xfrm>
            <a:off x="1312680" y="3022854"/>
            <a:ext cx="164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Outlook Email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6A6ED-8C04-CF30-3518-CF2EC206F4BC}"/>
              </a:ext>
            </a:extLst>
          </p:cNvPr>
          <p:cNvSpPr txBox="1"/>
          <p:nvPr/>
        </p:nvSpPr>
        <p:spPr>
          <a:xfrm>
            <a:off x="5608726" y="2992572"/>
            <a:ext cx="164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Catalyst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CD695-9638-148E-FF7B-41434C8978FE}"/>
              </a:ext>
            </a:extLst>
          </p:cNvPr>
          <p:cNvSpPr txBox="1"/>
          <p:nvPr/>
        </p:nvSpPr>
        <p:spPr>
          <a:xfrm>
            <a:off x="7597546" y="2884354"/>
            <a:ext cx="164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Bearcat Portal</a:t>
            </a:r>
          </a:p>
          <a:p>
            <a:pPr algn="ctr"/>
            <a:r>
              <a:rPr lang="en-US"/>
              <a:t>&amp; UC Mobile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4ADE5-293C-4932-2ACF-FA4815A216B9}"/>
              </a:ext>
            </a:extLst>
          </p:cNvPr>
          <p:cNvSpPr txBox="1"/>
          <p:nvPr/>
        </p:nvSpPr>
        <p:spPr>
          <a:xfrm>
            <a:off x="1349487" y="4884221"/>
            <a:ext cx="164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MS Teams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34B4F7-D2FB-AAF1-032F-1D60DEAE3D7C}"/>
              </a:ext>
            </a:extLst>
          </p:cNvPr>
          <p:cNvSpPr txBox="1"/>
          <p:nvPr/>
        </p:nvSpPr>
        <p:spPr>
          <a:xfrm>
            <a:off x="3436383" y="4884221"/>
            <a:ext cx="164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Handshake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9961C-C4F8-7E82-8288-595E1C8ED792}"/>
              </a:ext>
            </a:extLst>
          </p:cNvPr>
          <p:cNvSpPr txBox="1"/>
          <p:nvPr/>
        </p:nvSpPr>
        <p:spPr>
          <a:xfrm>
            <a:off x="7641089" y="4959126"/>
            <a:ext cx="164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Duo Mobile</a:t>
            </a:r>
          </a:p>
        </p:txBody>
      </p:sp>
    </p:spTree>
    <p:extLst>
      <p:ext uri="{BB962C8B-B14F-4D97-AF65-F5344CB8AC3E}">
        <p14:creationId xmlns:p14="http://schemas.microsoft.com/office/powerpoint/2010/main" val="127843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78D028975B241B5A75D54A795A850" ma:contentTypeVersion="18" ma:contentTypeDescription="Create a new document." ma:contentTypeScope="" ma:versionID="4749a1b04f800ded2d149d96a62a01e2">
  <xsd:schema xmlns:xsd="http://www.w3.org/2001/XMLSchema" xmlns:xs="http://www.w3.org/2001/XMLSchema" xmlns:p="http://schemas.microsoft.com/office/2006/metadata/properties" xmlns:ns2="7134199d-b95e-44c9-a570-67bd700bbe96" xmlns:ns3="b69cce3a-846d-4110-98b6-30fc85e9e907" xmlns:ns4="8be56858-bf0c-43d6-954d-be7222281d29" targetNamespace="http://schemas.microsoft.com/office/2006/metadata/properties" ma:root="true" ma:fieldsID="40778b86d3f9cb572cf759d08167d22c" ns2:_="" ns3:_="" ns4:_="">
    <xsd:import namespace="7134199d-b95e-44c9-a570-67bd700bbe96"/>
    <xsd:import namespace="b69cce3a-846d-4110-98b6-30fc85e9e907"/>
    <xsd:import namespace="8be56858-bf0c-43d6-954d-be7222281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4199d-b95e-44c9-a570-67bd700bbe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7ed257-b896-4b55-84f7-2c4d79b9c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cce3a-846d-4110-98b6-30fc85e9e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56858-bf0c-43d6-954d-be7222281d2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e57aa0f-24c6-4e76-ab87-3ccb0d5e2a9b}" ma:internalName="TaxCatchAll" ma:showField="CatchAllData" ma:web="b69cce3a-846d-4110-98b6-30fc85e9e9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34199d-b95e-44c9-a570-67bd700bbe96">
      <Terms xmlns="http://schemas.microsoft.com/office/infopath/2007/PartnerControls"/>
    </lcf76f155ced4ddcb4097134ff3c332f>
    <TaxCatchAll xmlns="8be56858-bf0c-43d6-954d-be7222281d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B8D9A9-F241-42A4-B702-C7D0C269BD36}">
  <ds:schemaRefs>
    <ds:schemaRef ds:uri="7134199d-b95e-44c9-a570-67bd700bbe96"/>
    <ds:schemaRef ds:uri="8be56858-bf0c-43d6-954d-be7222281d29"/>
    <ds:schemaRef ds:uri="b69cce3a-846d-4110-98b6-30fc85e9e9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78A14E9-4B2C-44D5-BCCC-1BFB3317DB33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8be56858-bf0c-43d6-954d-be7222281d29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69cce3a-846d-4110-98b6-30fc85e9e907"/>
    <ds:schemaRef ds:uri="7134199d-b95e-44c9-a570-67bd700bbe9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D75E52-4447-42CA-B922-2D659DE3E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473</Words>
  <Application>Microsoft Office PowerPoint</Application>
  <PresentationFormat>Widescreen</PresentationFormat>
  <Paragraphs>89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Aileron Regular</vt:lpstr>
      <vt:lpstr>Aileron Regular Bold</vt:lpstr>
      <vt:lpstr>Aptos</vt:lpstr>
      <vt:lpstr>Aptos Display</vt:lpstr>
      <vt:lpstr>Arial</vt:lpstr>
      <vt:lpstr>Open Sans</vt:lpstr>
      <vt:lpstr>Open Sans ExtraBold</vt:lpstr>
      <vt:lpstr>Open Sans ExtraBold</vt:lpstr>
      <vt:lpstr>office theme</vt:lpstr>
      <vt:lpstr>hi</vt:lpstr>
      <vt:lpstr>Key Leaders At UC</vt:lpstr>
      <vt:lpstr>Colleges at UC</vt:lpstr>
      <vt:lpstr>Academic Credit Hours</vt:lpstr>
      <vt:lpstr>Academic Advising at UC</vt:lpstr>
      <vt:lpstr>Academic Calendar Fall 2024</vt:lpstr>
      <vt:lpstr>Paying Tuition at UC</vt:lpstr>
      <vt:lpstr>What is FERPA?</vt:lpstr>
      <vt:lpstr>Some Student Tools</vt:lpstr>
      <vt:lpstr>Navigating UC’s Campus</vt:lpstr>
      <vt:lpstr>Student Resources On Campus Accessibility Resources</vt:lpstr>
      <vt:lpstr>Student Resources On Campus University Health Services</vt:lpstr>
      <vt:lpstr>Student Resources On Campus Counselling and Psychological Services (CAPS)</vt:lpstr>
      <vt:lpstr>Student Safety On Campus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Johansen, Alexandra (johansaa)</cp:lastModifiedBy>
  <cp:revision>29</cp:revision>
  <dcterms:created xsi:type="dcterms:W3CDTF">2024-05-08T14:07:06Z</dcterms:created>
  <dcterms:modified xsi:type="dcterms:W3CDTF">2024-05-31T14:22:35Z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0x0101003D078D028975B241B5A75D54A795A850</vt:lpwstr>
  </property>
  <property fmtid="{D5CDD505-2E9C-101B-9397-08002B2CF9AE}" pid="3" name="MediaServiceImageTags">
    <vt:lpwstr/>
  </property>
</Properties>
</file>