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6" r:id="rId1"/>
    <p:sldMasterId id="2147483648" r:id="rId2"/>
  </p:sldMasterIdLst>
  <p:notesMasterIdLst>
    <p:notesMasterId r:id="rId21"/>
  </p:notesMasterIdLst>
  <p:sldIdLst>
    <p:sldId id="259" r:id="rId3"/>
    <p:sldId id="277" r:id="rId4"/>
    <p:sldId id="282" r:id="rId5"/>
    <p:sldId id="280" r:id="rId6"/>
    <p:sldId id="281" r:id="rId7"/>
    <p:sldId id="283" r:id="rId8"/>
    <p:sldId id="264" r:id="rId9"/>
    <p:sldId id="279" r:id="rId10"/>
    <p:sldId id="291" r:id="rId11"/>
    <p:sldId id="293" r:id="rId12"/>
    <p:sldId id="288" r:id="rId13"/>
    <p:sldId id="292" r:id="rId14"/>
    <p:sldId id="268" r:id="rId15"/>
    <p:sldId id="284" r:id="rId16"/>
    <p:sldId id="267" r:id="rId17"/>
    <p:sldId id="296" r:id="rId18"/>
    <p:sldId id="295" r:id="rId19"/>
    <p:sldId id="294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Eds Market Main Script" panose="02000500000000020003" charset="0"/>
      <p:regular r:id="rId28"/>
    </p:embeddedFont>
    <p:embeddedFont>
      <p:font typeface="Gentium Book Basic" panose="020B0604020202020204" charset="0"/>
      <p:regular r:id="rId29"/>
      <p:bold r:id="rId30"/>
      <p:italic r:id="rId31"/>
      <p:boldItalic r:id="rId32"/>
    </p:embeddedFont>
    <p:embeddedFont>
      <p:font typeface="GT Eesti Text" panose="020B0604020202020204" charset="0"/>
      <p:regular r:id="rId33"/>
    </p:embeddedFont>
    <p:embeddedFont>
      <p:font typeface="Monotype Corsiva" panose="03010101010201010101" pitchFamily="66" charset="0"/>
      <p:italic r:id="rId34"/>
    </p:embeddedFont>
    <p:embeddedFont>
      <p:font typeface="Open Sans Extrabold" panose="020B0906030804020204" pitchFamily="34" charset="0"/>
      <p:bold r:id="rId35"/>
      <p:boldItalic r:id="rId36"/>
    </p:embeddedFont>
    <p:embeddedFont>
      <p:font typeface="Open Sans Extrabold" panose="020B0906030804020204" pitchFamily="34" charset="0"/>
      <p:bold r:id="rId35"/>
      <p:boldItalic r:id="rId36"/>
    </p:embeddedFont>
    <p:embeddedFont>
      <p:font typeface="Open Sans Light" panose="020B0306030504020204" pitchFamily="34" charset="0"/>
      <p:regular r:id="rId37"/>
      <p:italic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E2035D-5B8E-D524-3CF9-121CF6BDFF9F}" v="3" dt="2023-06-14T19:36:10.708"/>
    <p1510:client id="{AAB344E3-1AF8-48EB-B787-7C2117F3AABC}" v="8" dt="2023-05-31T20:25:41.9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>
        <p:scale>
          <a:sx n="55" d="100"/>
          <a:sy n="55" d="100"/>
        </p:scale>
        <p:origin x="1738" y="5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yer, Ryan (meyerr2)" userId="d3e9c5f6-4a92-4a11-96c7-8dc55fffb8b6" providerId="ADAL" clId="{AAB344E3-1AF8-48EB-B787-7C2117F3AABC}"/>
    <pc:docChg chg="undo redo custSel addSld delSld modSld sldOrd delMainMaster">
      <pc:chgData name="Meyer, Ryan (meyerr2)" userId="d3e9c5f6-4a92-4a11-96c7-8dc55fffb8b6" providerId="ADAL" clId="{AAB344E3-1AF8-48EB-B787-7C2117F3AABC}" dt="2023-05-31T20:36:53.757" v="1410" actId="20577"/>
      <pc:docMkLst>
        <pc:docMk/>
      </pc:docMkLst>
      <pc:sldChg chg="del">
        <pc:chgData name="Meyer, Ryan (meyerr2)" userId="d3e9c5f6-4a92-4a11-96c7-8dc55fffb8b6" providerId="ADAL" clId="{AAB344E3-1AF8-48EB-B787-7C2117F3AABC}" dt="2023-05-31T20:04:34.320" v="809" actId="2696"/>
        <pc:sldMkLst>
          <pc:docMk/>
          <pc:sldMk cId="3878921669" sldId="256"/>
        </pc:sldMkLst>
      </pc:sldChg>
      <pc:sldChg chg="del">
        <pc:chgData name="Meyer, Ryan (meyerr2)" userId="d3e9c5f6-4a92-4a11-96c7-8dc55fffb8b6" providerId="ADAL" clId="{AAB344E3-1AF8-48EB-B787-7C2117F3AABC}" dt="2023-05-31T20:04:34.320" v="809" actId="2696"/>
        <pc:sldMkLst>
          <pc:docMk/>
          <pc:sldMk cId="148677493" sldId="257"/>
        </pc:sldMkLst>
      </pc:sldChg>
      <pc:sldChg chg="del">
        <pc:chgData name="Meyer, Ryan (meyerr2)" userId="d3e9c5f6-4a92-4a11-96c7-8dc55fffb8b6" providerId="ADAL" clId="{AAB344E3-1AF8-48EB-B787-7C2117F3AABC}" dt="2023-05-31T20:04:34.320" v="809" actId="2696"/>
        <pc:sldMkLst>
          <pc:docMk/>
          <pc:sldMk cId="4217525759" sldId="258"/>
        </pc:sldMkLst>
      </pc:sldChg>
      <pc:sldChg chg="del">
        <pc:chgData name="Meyer, Ryan (meyerr2)" userId="d3e9c5f6-4a92-4a11-96c7-8dc55fffb8b6" providerId="ADAL" clId="{AAB344E3-1AF8-48EB-B787-7C2117F3AABC}" dt="2023-05-31T20:04:34.320" v="809" actId="2696"/>
        <pc:sldMkLst>
          <pc:docMk/>
          <pc:sldMk cId="1558900485" sldId="266"/>
        </pc:sldMkLst>
      </pc:sldChg>
      <pc:sldChg chg="add del">
        <pc:chgData name="Meyer, Ryan (meyerr2)" userId="d3e9c5f6-4a92-4a11-96c7-8dc55fffb8b6" providerId="ADAL" clId="{AAB344E3-1AF8-48EB-B787-7C2117F3AABC}" dt="2023-05-31T20:24:31.520" v="1255"/>
        <pc:sldMkLst>
          <pc:docMk/>
          <pc:sldMk cId="187437785" sldId="267"/>
        </pc:sldMkLst>
      </pc:sldChg>
      <pc:sldChg chg="del">
        <pc:chgData name="Meyer, Ryan (meyerr2)" userId="d3e9c5f6-4a92-4a11-96c7-8dc55fffb8b6" providerId="ADAL" clId="{AAB344E3-1AF8-48EB-B787-7C2117F3AABC}" dt="2023-05-31T20:22:55.765" v="1235" actId="2696"/>
        <pc:sldMkLst>
          <pc:docMk/>
          <pc:sldMk cId="878456257" sldId="270"/>
        </pc:sldMkLst>
      </pc:sldChg>
      <pc:sldChg chg="del">
        <pc:chgData name="Meyer, Ryan (meyerr2)" userId="d3e9c5f6-4a92-4a11-96c7-8dc55fffb8b6" providerId="ADAL" clId="{AAB344E3-1AF8-48EB-B787-7C2117F3AABC}" dt="2023-05-31T20:22:55.765" v="1235" actId="2696"/>
        <pc:sldMkLst>
          <pc:docMk/>
          <pc:sldMk cId="2611080271" sldId="272"/>
        </pc:sldMkLst>
      </pc:sldChg>
      <pc:sldChg chg="del">
        <pc:chgData name="Meyer, Ryan (meyerr2)" userId="d3e9c5f6-4a92-4a11-96c7-8dc55fffb8b6" providerId="ADAL" clId="{AAB344E3-1AF8-48EB-B787-7C2117F3AABC}" dt="2023-05-31T20:22:55.765" v="1235" actId="2696"/>
        <pc:sldMkLst>
          <pc:docMk/>
          <pc:sldMk cId="2987649221" sldId="274"/>
        </pc:sldMkLst>
      </pc:sldChg>
      <pc:sldChg chg="del">
        <pc:chgData name="Meyer, Ryan (meyerr2)" userId="d3e9c5f6-4a92-4a11-96c7-8dc55fffb8b6" providerId="ADAL" clId="{AAB344E3-1AF8-48EB-B787-7C2117F3AABC}" dt="2023-05-31T20:22:55.765" v="1235" actId="2696"/>
        <pc:sldMkLst>
          <pc:docMk/>
          <pc:sldMk cId="914455196" sldId="276"/>
        </pc:sldMkLst>
      </pc:sldChg>
      <pc:sldChg chg="ord">
        <pc:chgData name="Meyer, Ryan (meyerr2)" userId="d3e9c5f6-4a92-4a11-96c7-8dc55fffb8b6" providerId="ADAL" clId="{AAB344E3-1AF8-48EB-B787-7C2117F3AABC}" dt="2023-05-31T20:23:17.291" v="1238"/>
        <pc:sldMkLst>
          <pc:docMk/>
          <pc:sldMk cId="4114848306" sldId="277"/>
        </pc:sldMkLst>
      </pc:sldChg>
      <pc:sldChg chg="modSp mod ord">
        <pc:chgData name="Meyer, Ryan (meyerr2)" userId="d3e9c5f6-4a92-4a11-96c7-8dc55fffb8b6" providerId="ADAL" clId="{AAB344E3-1AF8-48EB-B787-7C2117F3AABC}" dt="2023-05-31T20:23:25.782" v="1242"/>
        <pc:sldMkLst>
          <pc:docMk/>
          <pc:sldMk cId="2341868208" sldId="279"/>
        </pc:sldMkLst>
        <pc:spChg chg="mod">
          <ac:chgData name="Meyer, Ryan (meyerr2)" userId="d3e9c5f6-4a92-4a11-96c7-8dc55fffb8b6" providerId="ADAL" clId="{AAB344E3-1AF8-48EB-B787-7C2117F3AABC}" dt="2023-05-31T19:55:52.944" v="369" actId="313"/>
          <ac:spMkLst>
            <pc:docMk/>
            <pc:sldMk cId="2341868208" sldId="279"/>
            <ac:spMk id="2" creationId="{00000000-0000-0000-0000-000000000000}"/>
          </ac:spMkLst>
        </pc:spChg>
        <pc:spChg chg="mod">
          <ac:chgData name="Meyer, Ryan (meyerr2)" userId="d3e9c5f6-4a92-4a11-96c7-8dc55fffb8b6" providerId="ADAL" clId="{AAB344E3-1AF8-48EB-B787-7C2117F3AABC}" dt="2023-05-31T20:02:44.866" v="808" actId="20577"/>
          <ac:spMkLst>
            <pc:docMk/>
            <pc:sldMk cId="2341868208" sldId="279"/>
            <ac:spMk id="3" creationId="{00000000-0000-0000-0000-000000000000}"/>
          </ac:spMkLst>
        </pc:spChg>
      </pc:sldChg>
      <pc:sldChg chg="addSp delSp modSp mod ord">
        <pc:chgData name="Meyer, Ryan (meyerr2)" userId="d3e9c5f6-4a92-4a11-96c7-8dc55fffb8b6" providerId="ADAL" clId="{AAB344E3-1AF8-48EB-B787-7C2117F3AABC}" dt="2023-05-31T20:36:18.670" v="1364" actId="20577"/>
        <pc:sldMkLst>
          <pc:docMk/>
          <pc:sldMk cId="1601652082" sldId="280"/>
        </pc:sldMkLst>
        <pc:spChg chg="mod">
          <ac:chgData name="Meyer, Ryan (meyerr2)" userId="d3e9c5f6-4a92-4a11-96c7-8dc55fffb8b6" providerId="ADAL" clId="{AAB344E3-1AF8-48EB-B787-7C2117F3AABC}" dt="2023-05-31T20:08:42.606" v="848" actId="20577"/>
          <ac:spMkLst>
            <pc:docMk/>
            <pc:sldMk cId="1601652082" sldId="280"/>
            <ac:spMk id="2" creationId="{00000000-0000-0000-0000-000000000000}"/>
          </ac:spMkLst>
        </pc:spChg>
        <pc:spChg chg="mod">
          <ac:chgData name="Meyer, Ryan (meyerr2)" userId="d3e9c5f6-4a92-4a11-96c7-8dc55fffb8b6" providerId="ADAL" clId="{AAB344E3-1AF8-48EB-B787-7C2117F3AABC}" dt="2023-05-31T20:36:18.670" v="1364" actId="20577"/>
          <ac:spMkLst>
            <pc:docMk/>
            <pc:sldMk cId="1601652082" sldId="280"/>
            <ac:spMk id="3" creationId="{00000000-0000-0000-0000-000000000000}"/>
          </ac:spMkLst>
        </pc:spChg>
        <pc:spChg chg="mod">
          <ac:chgData name="Meyer, Ryan (meyerr2)" userId="d3e9c5f6-4a92-4a11-96c7-8dc55fffb8b6" providerId="ADAL" clId="{AAB344E3-1AF8-48EB-B787-7C2117F3AABC}" dt="2023-05-31T20:15:32.834" v="981" actId="20577"/>
          <ac:spMkLst>
            <pc:docMk/>
            <pc:sldMk cId="1601652082" sldId="280"/>
            <ac:spMk id="14" creationId="{00000000-0000-0000-0000-000000000000}"/>
          </ac:spMkLst>
        </pc:spChg>
        <pc:picChg chg="add mod">
          <ac:chgData name="Meyer, Ryan (meyerr2)" userId="d3e9c5f6-4a92-4a11-96c7-8dc55fffb8b6" providerId="ADAL" clId="{AAB344E3-1AF8-48EB-B787-7C2117F3AABC}" dt="2023-05-31T20:15:22.643" v="965" actId="1076"/>
          <ac:picMkLst>
            <pc:docMk/>
            <pc:sldMk cId="1601652082" sldId="280"/>
            <ac:picMk id="4" creationId="{181E631F-7674-F687-8883-82F6ADE1899B}"/>
          </ac:picMkLst>
        </pc:picChg>
        <pc:picChg chg="del">
          <ac:chgData name="Meyer, Ryan (meyerr2)" userId="d3e9c5f6-4a92-4a11-96c7-8dc55fffb8b6" providerId="ADAL" clId="{AAB344E3-1AF8-48EB-B787-7C2117F3AABC}" dt="2023-05-31T20:15:12.376" v="964" actId="478"/>
          <ac:picMkLst>
            <pc:docMk/>
            <pc:sldMk cId="1601652082" sldId="280"/>
            <ac:picMk id="13" creationId="{00000000-0000-0000-0000-000000000000}"/>
          </ac:picMkLst>
        </pc:picChg>
      </pc:sldChg>
      <pc:sldChg chg="addSp delSp modSp mod ord">
        <pc:chgData name="Meyer, Ryan (meyerr2)" userId="d3e9c5f6-4a92-4a11-96c7-8dc55fffb8b6" providerId="ADAL" clId="{AAB344E3-1AF8-48EB-B787-7C2117F3AABC}" dt="2023-05-31T20:36:53.757" v="1410" actId="20577"/>
        <pc:sldMkLst>
          <pc:docMk/>
          <pc:sldMk cId="3238685924" sldId="281"/>
        </pc:sldMkLst>
        <pc:spChg chg="mod">
          <ac:chgData name="Meyer, Ryan (meyerr2)" userId="d3e9c5f6-4a92-4a11-96c7-8dc55fffb8b6" providerId="ADAL" clId="{AAB344E3-1AF8-48EB-B787-7C2117F3AABC}" dt="2023-05-31T20:10:04.762" v="868" actId="20577"/>
          <ac:spMkLst>
            <pc:docMk/>
            <pc:sldMk cId="3238685924" sldId="281"/>
            <ac:spMk id="2" creationId="{00000000-0000-0000-0000-000000000000}"/>
          </ac:spMkLst>
        </pc:spChg>
        <pc:spChg chg="mod">
          <ac:chgData name="Meyer, Ryan (meyerr2)" userId="d3e9c5f6-4a92-4a11-96c7-8dc55fffb8b6" providerId="ADAL" clId="{AAB344E3-1AF8-48EB-B787-7C2117F3AABC}" dt="2023-05-31T20:36:53.757" v="1410" actId="20577"/>
          <ac:spMkLst>
            <pc:docMk/>
            <pc:sldMk cId="3238685924" sldId="281"/>
            <ac:spMk id="3" creationId="{00000000-0000-0000-0000-000000000000}"/>
          </ac:spMkLst>
        </pc:spChg>
        <pc:spChg chg="mod">
          <ac:chgData name="Meyer, Ryan (meyerr2)" userId="d3e9c5f6-4a92-4a11-96c7-8dc55fffb8b6" providerId="ADAL" clId="{AAB344E3-1AF8-48EB-B787-7C2117F3AABC}" dt="2023-05-31T20:17:16.144" v="1082" actId="14100"/>
          <ac:spMkLst>
            <pc:docMk/>
            <pc:sldMk cId="3238685924" sldId="281"/>
            <ac:spMk id="4" creationId="{00000000-0000-0000-0000-000000000000}"/>
          </ac:spMkLst>
        </pc:spChg>
        <pc:picChg chg="add mod">
          <ac:chgData name="Meyer, Ryan (meyerr2)" userId="d3e9c5f6-4a92-4a11-96c7-8dc55fffb8b6" providerId="ADAL" clId="{AAB344E3-1AF8-48EB-B787-7C2117F3AABC}" dt="2023-05-31T20:13:48.865" v="958" actId="1076"/>
          <ac:picMkLst>
            <pc:docMk/>
            <pc:sldMk cId="3238685924" sldId="281"/>
            <ac:picMk id="5" creationId="{09E972F1-F0A6-9BFA-4908-CBC19DEBC0B2}"/>
          </ac:picMkLst>
        </pc:picChg>
        <pc:picChg chg="add del">
          <ac:chgData name="Meyer, Ryan (meyerr2)" userId="d3e9c5f6-4a92-4a11-96c7-8dc55fffb8b6" providerId="ADAL" clId="{AAB344E3-1AF8-48EB-B787-7C2117F3AABC}" dt="2023-05-31T20:12:47.901" v="951" actId="478"/>
          <ac:picMkLst>
            <pc:docMk/>
            <pc:sldMk cId="3238685924" sldId="281"/>
            <ac:picMk id="11" creationId="{00000000-0000-0000-0000-000000000000}"/>
          </ac:picMkLst>
        </pc:picChg>
      </pc:sldChg>
      <pc:sldChg chg="modSp mod ord">
        <pc:chgData name="Meyer, Ryan (meyerr2)" userId="d3e9c5f6-4a92-4a11-96c7-8dc55fffb8b6" providerId="ADAL" clId="{AAB344E3-1AF8-48EB-B787-7C2117F3AABC}" dt="2023-05-31T20:23:30.587" v="1244"/>
        <pc:sldMkLst>
          <pc:docMk/>
          <pc:sldMk cId="3209518165" sldId="282"/>
        </pc:sldMkLst>
        <pc:spChg chg="mod">
          <ac:chgData name="Meyer, Ryan (meyerr2)" userId="d3e9c5f6-4a92-4a11-96c7-8dc55fffb8b6" providerId="ADAL" clId="{AAB344E3-1AF8-48EB-B787-7C2117F3AABC}" dt="2023-05-31T20:08:22.817" v="831" actId="20577"/>
          <ac:spMkLst>
            <pc:docMk/>
            <pc:sldMk cId="3209518165" sldId="282"/>
            <ac:spMk id="3" creationId="{00000000-0000-0000-0000-000000000000}"/>
          </ac:spMkLst>
        </pc:spChg>
        <pc:spChg chg="mod">
          <ac:chgData name="Meyer, Ryan (meyerr2)" userId="d3e9c5f6-4a92-4a11-96c7-8dc55fffb8b6" providerId="ADAL" clId="{AAB344E3-1AF8-48EB-B787-7C2117F3AABC}" dt="2023-05-31T20:13:45.369" v="956" actId="6549"/>
          <ac:spMkLst>
            <pc:docMk/>
            <pc:sldMk cId="3209518165" sldId="282"/>
            <ac:spMk id="10" creationId="{00000000-0000-0000-0000-000000000000}"/>
          </ac:spMkLst>
        </pc:spChg>
      </pc:sldChg>
      <pc:sldChg chg="addSp delSp modSp mod ord">
        <pc:chgData name="Meyer, Ryan (meyerr2)" userId="d3e9c5f6-4a92-4a11-96c7-8dc55fffb8b6" providerId="ADAL" clId="{AAB344E3-1AF8-48EB-B787-7C2117F3AABC}" dt="2023-05-31T20:23:43.252" v="1250"/>
        <pc:sldMkLst>
          <pc:docMk/>
          <pc:sldMk cId="3595630071" sldId="283"/>
        </pc:sldMkLst>
        <pc:spChg chg="mod">
          <ac:chgData name="Meyer, Ryan (meyerr2)" userId="d3e9c5f6-4a92-4a11-96c7-8dc55fffb8b6" providerId="ADAL" clId="{AAB344E3-1AF8-48EB-B787-7C2117F3AABC}" dt="2023-05-31T20:19:59.336" v="1230" actId="20577"/>
          <ac:spMkLst>
            <pc:docMk/>
            <pc:sldMk cId="3595630071" sldId="283"/>
            <ac:spMk id="3" creationId="{00000000-0000-0000-0000-000000000000}"/>
          </ac:spMkLst>
        </pc:spChg>
        <pc:spChg chg="mod">
          <ac:chgData name="Meyer, Ryan (meyerr2)" userId="d3e9c5f6-4a92-4a11-96c7-8dc55fffb8b6" providerId="ADAL" clId="{AAB344E3-1AF8-48EB-B787-7C2117F3AABC}" dt="2023-05-31T20:18:44.707" v="1169" actId="20577"/>
          <ac:spMkLst>
            <pc:docMk/>
            <pc:sldMk cId="3595630071" sldId="283"/>
            <ac:spMk id="11" creationId="{00000000-0000-0000-0000-000000000000}"/>
          </ac:spMkLst>
        </pc:spChg>
        <pc:picChg chg="add mod">
          <ac:chgData name="Meyer, Ryan (meyerr2)" userId="d3e9c5f6-4a92-4a11-96c7-8dc55fffb8b6" providerId="ADAL" clId="{AAB344E3-1AF8-48EB-B787-7C2117F3AABC}" dt="2023-05-31T20:18:33.515" v="1150" actId="14100"/>
          <ac:picMkLst>
            <pc:docMk/>
            <pc:sldMk cId="3595630071" sldId="283"/>
            <ac:picMk id="4" creationId="{E083D747-09BB-51DE-7585-FF6DBE69076B}"/>
          </ac:picMkLst>
        </pc:picChg>
        <pc:picChg chg="del">
          <ac:chgData name="Meyer, Ryan (meyerr2)" userId="d3e9c5f6-4a92-4a11-96c7-8dc55fffb8b6" providerId="ADAL" clId="{AAB344E3-1AF8-48EB-B787-7C2117F3AABC}" dt="2023-05-31T20:18:16.887" v="1145" actId="478"/>
          <ac:picMkLst>
            <pc:docMk/>
            <pc:sldMk cId="3595630071" sldId="283"/>
            <ac:picMk id="10" creationId="{00000000-0000-0000-0000-000000000000}"/>
          </ac:picMkLst>
        </pc:picChg>
      </pc:sldChg>
      <pc:sldChg chg="ord">
        <pc:chgData name="Meyer, Ryan (meyerr2)" userId="d3e9c5f6-4a92-4a11-96c7-8dc55fffb8b6" providerId="ADAL" clId="{AAB344E3-1AF8-48EB-B787-7C2117F3AABC}" dt="2023-05-31T20:24:08.591" v="1252"/>
        <pc:sldMkLst>
          <pc:docMk/>
          <pc:sldMk cId="129853053" sldId="284"/>
        </pc:sldMkLst>
      </pc:sldChg>
      <pc:sldChg chg="del">
        <pc:chgData name="Meyer, Ryan (meyerr2)" userId="d3e9c5f6-4a92-4a11-96c7-8dc55fffb8b6" providerId="ADAL" clId="{AAB344E3-1AF8-48EB-B787-7C2117F3AABC}" dt="2023-05-31T20:22:17.188" v="1234" actId="2696"/>
        <pc:sldMkLst>
          <pc:docMk/>
          <pc:sldMk cId="872546204" sldId="285"/>
        </pc:sldMkLst>
      </pc:sldChg>
      <pc:sldChg chg="del">
        <pc:chgData name="Meyer, Ryan (meyerr2)" userId="d3e9c5f6-4a92-4a11-96c7-8dc55fffb8b6" providerId="ADAL" clId="{AAB344E3-1AF8-48EB-B787-7C2117F3AABC}" dt="2023-05-31T20:24:14.134" v="1253" actId="2696"/>
        <pc:sldMkLst>
          <pc:docMk/>
          <pc:sldMk cId="3561536410" sldId="286"/>
        </pc:sldMkLst>
      </pc:sldChg>
      <pc:sldChg chg="del">
        <pc:chgData name="Meyer, Ryan (meyerr2)" userId="d3e9c5f6-4a92-4a11-96c7-8dc55fffb8b6" providerId="ADAL" clId="{AAB344E3-1AF8-48EB-B787-7C2117F3AABC}" dt="2023-05-31T20:22:17.188" v="1234" actId="2696"/>
        <pc:sldMkLst>
          <pc:docMk/>
          <pc:sldMk cId="2546116166" sldId="287"/>
        </pc:sldMkLst>
      </pc:sldChg>
      <pc:sldChg chg="del">
        <pc:chgData name="Meyer, Ryan (meyerr2)" userId="d3e9c5f6-4a92-4a11-96c7-8dc55fffb8b6" providerId="ADAL" clId="{AAB344E3-1AF8-48EB-B787-7C2117F3AABC}" dt="2023-05-31T20:04:34.320" v="809" actId="2696"/>
        <pc:sldMkLst>
          <pc:docMk/>
          <pc:sldMk cId="1496756665" sldId="288"/>
        </pc:sldMkLst>
      </pc:sldChg>
      <pc:sldChg chg="add">
        <pc:chgData name="Meyer, Ryan (meyerr2)" userId="d3e9c5f6-4a92-4a11-96c7-8dc55fffb8b6" providerId="ADAL" clId="{AAB344E3-1AF8-48EB-B787-7C2117F3AABC}" dt="2023-05-31T20:21:45.385" v="1231"/>
        <pc:sldMkLst>
          <pc:docMk/>
          <pc:sldMk cId="2580994038" sldId="288"/>
        </pc:sldMkLst>
      </pc:sldChg>
      <pc:sldChg chg="del">
        <pc:chgData name="Meyer, Ryan (meyerr2)" userId="d3e9c5f6-4a92-4a11-96c7-8dc55fffb8b6" providerId="ADAL" clId="{AAB344E3-1AF8-48EB-B787-7C2117F3AABC}" dt="2023-05-31T20:04:46.401" v="810" actId="2696"/>
        <pc:sldMkLst>
          <pc:docMk/>
          <pc:sldMk cId="1189749236" sldId="289"/>
        </pc:sldMkLst>
      </pc:sldChg>
      <pc:sldChg chg="del">
        <pc:chgData name="Meyer, Ryan (meyerr2)" userId="d3e9c5f6-4a92-4a11-96c7-8dc55fffb8b6" providerId="ADAL" clId="{AAB344E3-1AF8-48EB-B787-7C2117F3AABC}" dt="2023-05-31T20:23:05.527" v="1236" actId="2696"/>
        <pc:sldMkLst>
          <pc:docMk/>
          <pc:sldMk cId="2755399408" sldId="290"/>
        </pc:sldMkLst>
      </pc:sldChg>
      <pc:sldChg chg="addSp delSp modSp add mod">
        <pc:chgData name="Meyer, Ryan (meyerr2)" userId="d3e9c5f6-4a92-4a11-96c7-8dc55fffb8b6" providerId="ADAL" clId="{AAB344E3-1AF8-48EB-B787-7C2117F3AABC}" dt="2023-05-31T20:27:47.430" v="1286" actId="1076"/>
        <pc:sldMkLst>
          <pc:docMk/>
          <pc:sldMk cId="3095490374" sldId="291"/>
        </pc:sldMkLst>
        <pc:spChg chg="del mod">
          <ac:chgData name="Meyer, Ryan (meyerr2)" userId="d3e9c5f6-4a92-4a11-96c7-8dc55fffb8b6" providerId="ADAL" clId="{AAB344E3-1AF8-48EB-B787-7C2117F3AABC}" dt="2023-05-31T20:25:18.898" v="1257" actId="478"/>
          <ac:spMkLst>
            <pc:docMk/>
            <pc:sldMk cId="3095490374" sldId="291"/>
            <ac:spMk id="2" creationId="{00000000-0000-0000-0000-000000000000}"/>
          </ac:spMkLst>
        </pc:spChg>
        <pc:spChg chg="mod">
          <ac:chgData name="Meyer, Ryan (meyerr2)" userId="d3e9c5f6-4a92-4a11-96c7-8dc55fffb8b6" providerId="ADAL" clId="{AAB344E3-1AF8-48EB-B787-7C2117F3AABC}" dt="2023-05-31T20:27:36.988" v="1285" actId="1076"/>
          <ac:spMkLst>
            <pc:docMk/>
            <pc:sldMk cId="3095490374" sldId="291"/>
            <ac:spMk id="3" creationId="{00000000-0000-0000-0000-000000000000}"/>
          </ac:spMkLst>
        </pc:spChg>
        <pc:spChg chg="add del mod">
          <ac:chgData name="Meyer, Ryan (meyerr2)" userId="d3e9c5f6-4a92-4a11-96c7-8dc55fffb8b6" providerId="ADAL" clId="{AAB344E3-1AF8-48EB-B787-7C2117F3AABC}" dt="2023-05-31T20:25:22.570" v="1258" actId="478"/>
          <ac:spMkLst>
            <pc:docMk/>
            <pc:sldMk cId="3095490374" sldId="291"/>
            <ac:spMk id="5" creationId="{060B634C-00BD-EB2D-A08B-5C737C5FEFF8}"/>
          </ac:spMkLst>
        </pc:spChg>
        <pc:spChg chg="add mod">
          <ac:chgData name="Meyer, Ryan (meyerr2)" userId="d3e9c5f6-4a92-4a11-96c7-8dc55fffb8b6" providerId="ADAL" clId="{AAB344E3-1AF8-48EB-B787-7C2117F3AABC}" dt="2023-05-31T20:27:47.430" v="1286" actId="1076"/>
          <ac:spMkLst>
            <pc:docMk/>
            <pc:sldMk cId="3095490374" sldId="291"/>
            <ac:spMk id="6" creationId="{616023CD-B809-D55E-A7ED-F24A9AF9EBCC}"/>
          </ac:spMkLst>
        </pc:spChg>
        <pc:cxnChg chg="mod">
          <ac:chgData name="Meyer, Ryan (meyerr2)" userId="d3e9c5f6-4a92-4a11-96c7-8dc55fffb8b6" providerId="ADAL" clId="{AAB344E3-1AF8-48EB-B787-7C2117F3AABC}" dt="2023-05-31T20:25:29.775" v="1259" actId="1076"/>
          <ac:cxnSpMkLst>
            <pc:docMk/>
            <pc:sldMk cId="3095490374" sldId="291"/>
            <ac:cxnSpMk id="12" creationId="{00000000-0000-0000-0000-000000000000}"/>
          </ac:cxnSpMkLst>
        </pc:cxnChg>
      </pc:sldChg>
      <pc:sldChg chg="del">
        <pc:chgData name="Meyer, Ryan (meyerr2)" userId="d3e9c5f6-4a92-4a11-96c7-8dc55fffb8b6" providerId="ADAL" clId="{AAB344E3-1AF8-48EB-B787-7C2117F3AABC}" dt="2023-05-31T19:47:10.833" v="0" actId="2696"/>
        <pc:sldMkLst>
          <pc:docMk/>
          <pc:sldMk cId="3619680933" sldId="291"/>
        </pc:sldMkLst>
      </pc:sldChg>
      <pc:sldChg chg="add">
        <pc:chgData name="Meyer, Ryan (meyerr2)" userId="d3e9c5f6-4a92-4a11-96c7-8dc55fffb8b6" providerId="ADAL" clId="{AAB344E3-1AF8-48EB-B787-7C2117F3AABC}" dt="2023-05-31T20:21:50.754" v="1232"/>
        <pc:sldMkLst>
          <pc:docMk/>
          <pc:sldMk cId="1948364968" sldId="292"/>
        </pc:sldMkLst>
      </pc:sldChg>
      <pc:sldChg chg="add">
        <pc:chgData name="Meyer, Ryan (meyerr2)" userId="d3e9c5f6-4a92-4a11-96c7-8dc55fffb8b6" providerId="ADAL" clId="{AAB344E3-1AF8-48EB-B787-7C2117F3AABC}" dt="2023-05-31T20:21:54.977" v="1233"/>
        <pc:sldMkLst>
          <pc:docMk/>
          <pc:sldMk cId="854361457" sldId="293"/>
        </pc:sldMkLst>
      </pc:sldChg>
      <pc:sldMasterChg chg="del delSldLayout">
        <pc:chgData name="Meyer, Ryan (meyerr2)" userId="d3e9c5f6-4a92-4a11-96c7-8dc55fffb8b6" providerId="ADAL" clId="{AAB344E3-1AF8-48EB-B787-7C2117F3AABC}" dt="2023-05-31T19:47:10.833" v="0" actId="2696"/>
        <pc:sldMasterMkLst>
          <pc:docMk/>
          <pc:sldMasterMk cId="3508880282" sldId="2147483660"/>
        </pc:sldMasterMkLst>
        <pc:sldLayoutChg chg="del">
          <pc:chgData name="Meyer, Ryan (meyerr2)" userId="d3e9c5f6-4a92-4a11-96c7-8dc55fffb8b6" providerId="ADAL" clId="{AAB344E3-1AF8-48EB-B787-7C2117F3AABC}" dt="2023-05-31T19:47:10.833" v="0" actId="2696"/>
          <pc:sldLayoutMkLst>
            <pc:docMk/>
            <pc:sldMasterMk cId="3508880282" sldId="2147483660"/>
            <pc:sldLayoutMk cId="3030884930" sldId="2147483661"/>
          </pc:sldLayoutMkLst>
        </pc:sldLayoutChg>
        <pc:sldLayoutChg chg="del">
          <pc:chgData name="Meyer, Ryan (meyerr2)" userId="d3e9c5f6-4a92-4a11-96c7-8dc55fffb8b6" providerId="ADAL" clId="{AAB344E3-1AF8-48EB-B787-7C2117F3AABC}" dt="2023-05-31T19:47:10.833" v="0" actId="2696"/>
          <pc:sldLayoutMkLst>
            <pc:docMk/>
            <pc:sldMasterMk cId="3508880282" sldId="2147483660"/>
            <pc:sldLayoutMk cId="196192256" sldId="2147483662"/>
          </pc:sldLayoutMkLst>
        </pc:sldLayoutChg>
        <pc:sldLayoutChg chg="del">
          <pc:chgData name="Meyer, Ryan (meyerr2)" userId="d3e9c5f6-4a92-4a11-96c7-8dc55fffb8b6" providerId="ADAL" clId="{AAB344E3-1AF8-48EB-B787-7C2117F3AABC}" dt="2023-05-31T19:47:10.833" v="0" actId="2696"/>
          <pc:sldLayoutMkLst>
            <pc:docMk/>
            <pc:sldMasterMk cId="3508880282" sldId="2147483660"/>
            <pc:sldLayoutMk cId="1308924401" sldId="2147483663"/>
          </pc:sldLayoutMkLst>
        </pc:sldLayoutChg>
        <pc:sldLayoutChg chg="del">
          <pc:chgData name="Meyer, Ryan (meyerr2)" userId="d3e9c5f6-4a92-4a11-96c7-8dc55fffb8b6" providerId="ADAL" clId="{AAB344E3-1AF8-48EB-B787-7C2117F3AABC}" dt="2023-05-31T19:47:10.833" v="0" actId="2696"/>
          <pc:sldLayoutMkLst>
            <pc:docMk/>
            <pc:sldMasterMk cId="3508880282" sldId="2147483660"/>
            <pc:sldLayoutMk cId="1055656462" sldId="2147483664"/>
          </pc:sldLayoutMkLst>
        </pc:sldLayoutChg>
        <pc:sldLayoutChg chg="del">
          <pc:chgData name="Meyer, Ryan (meyerr2)" userId="d3e9c5f6-4a92-4a11-96c7-8dc55fffb8b6" providerId="ADAL" clId="{AAB344E3-1AF8-48EB-B787-7C2117F3AABC}" dt="2023-05-31T19:47:10.833" v="0" actId="2696"/>
          <pc:sldLayoutMkLst>
            <pc:docMk/>
            <pc:sldMasterMk cId="3508880282" sldId="2147483660"/>
            <pc:sldLayoutMk cId="2559809863" sldId="2147483665"/>
          </pc:sldLayoutMkLst>
        </pc:sldLayoutChg>
        <pc:sldLayoutChg chg="del">
          <pc:chgData name="Meyer, Ryan (meyerr2)" userId="d3e9c5f6-4a92-4a11-96c7-8dc55fffb8b6" providerId="ADAL" clId="{AAB344E3-1AF8-48EB-B787-7C2117F3AABC}" dt="2023-05-31T19:47:10.833" v="0" actId="2696"/>
          <pc:sldLayoutMkLst>
            <pc:docMk/>
            <pc:sldMasterMk cId="3508880282" sldId="2147483660"/>
            <pc:sldLayoutMk cId="629421506" sldId="2147483666"/>
          </pc:sldLayoutMkLst>
        </pc:sldLayoutChg>
        <pc:sldLayoutChg chg="del">
          <pc:chgData name="Meyer, Ryan (meyerr2)" userId="d3e9c5f6-4a92-4a11-96c7-8dc55fffb8b6" providerId="ADAL" clId="{AAB344E3-1AF8-48EB-B787-7C2117F3AABC}" dt="2023-05-31T19:47:10.833" v="0" actId="2696"/>
          <pc:sldLayoutMkLst>
            <pc:docMk/>
            <pc:sldMasterMk cId="3508880282" sldId="2147483660"/>
            <pc:sldLayoutMk cId="3650744845" sldId="2147483667"/>
          </pc:sldLayoutMkLst>
        </pc:sldLayoutChg>
        <pc:sldLayoutChg chg="del">
          <pc:chgData name="Meyer, Ryan (meyerr2)" userId="d3e9c5f6-4a92-4a11-96c7-8dc55fffb8b6" providerId="ADAL" clId="{AAB344E3-1AF8-48EB-B787-7C2117F3AABC}" dt="2023-05-31T19:47:10.833" v="0" actId="2696"/>
          <pc:sldLayoutMkLst>
            <pc:docMk/>
            <pc:sldMasterMk cId="3508880282" sldId="2147483660"/>
            <pc:sldLayoutMk cId="1758679365" sldId="2147483668"/>
          </pc:sldLayoutMkLst>
        </pc:sldLayoutChg>
        <pc:sldLayoutChg chg="del">
          <pc:chgData name="Meyer, Ryan (meyerr2)" userId="d3e9c5f6-4a92-4a11-96c7-8dc55fffb8b6" providerId="ADAL" clId="{AAB344E3-1AF8-48EB-B787-7C2117F3AABC}" dt="2023-05-31T19:47:10.833" v="0" actId="2696"/>
          <pc:sldLayoutMkLst>
            <pc:docMk/>
            <pc:sldMasterMk cId="3508880282" sldId="2147483660"/>
            <pc:sldLayoutMk cId="1010576753" sldId="2147483669"/>
          </pc:sldLayoutMkLst>
        </pc:sldLayoutChg>
        <pc:sldLayoutChg chg="del">
          <pc:chgData name="Meyer, Ryan (meyerr2)" userId="d3e9c5f6-4a92-4a11-96c7-8dc55fffb8b6" providerId="ADAL" clId="{AAB344E3-1AF8-48EB-B787-7C2117F3AABC}" dt="2023-05-31T19:47:10.833" v="0" actId="2696"/>
          <pc:sldLayoutMkLst>
            <pc:docMk/>
            <pc:sldMasterMk cId="3508880282" sldId="2147483660"/>
            <pc:sldLayoutMk cId="926514945" sldId="2147483670"/>
          </pc:sldLayoutMkLst>
        </pc:sldLayoutChg>
        <pc:sldLayoutChg chg="del">
          <pc:chgData name="Meyer, Ryan (meyerr2)" userId="d3e9c5f6-4a92-4a11-96c7-8dc55fffb8b6" providerId="ADAL" clId="{AAB344E3-1AF8-48EB-B787-7C2117F3AABC}" dt="2023-05-31T19:47:10.833" v="0" actId="2696"/>
          <pc:sldLayoutMkLst>
            <pc:docMk/>
            <pc:sldMasterMk cId="3508880282" sldId="2147483660"/>
            <pc:sldLayoutMk cId="466315762" sldId="2147483671"/>
          </pc:sldLayoutMkLst>
        </pc:sldLayoutChg>
        <pc:sldLayoutChg chg="del">
          <pc:chgData name="Meyer, Ryan (meyerr2)" userId="d3e9c5f6-4a92-4a11-96c7-8dc55fffb8b6" providerId="ADAL" clId="{AAB344E3-1AF8-48EB-B787-7C2117F3AABC}" dt="2023-05-31T19:47:10.833" v="0" actId="2696"/>
          <pc:sldLayoutMkLst>
            <pc:docMk/>
            <pc:sldMasterMk cId="3508880282" sldId="2147483660"/>
            <pc:sldLayoutMk cId="148677440" sldId="2147483672"/>
          </pc:sldLayoutMkLst>
        </pc:sldLayoutChg>
      </pc:sldMasterChg>
    </pc:docChg>
  </pc:docChgLst>
  <pc:docChgLst>
    <pc:chgData name="Johansen, Alexandra (johansaa)" userId="S::johansaa@ucmail.uc.edu::59ee3025-dc46-4bd8-aec2-96fa241d2dc3" providerId="AD" clId="Web-{A2E2035D-5B8E-D524-3CF9-121CF6BDFF9F}"/>
    <pc:docChg chg="addSld addMainMaster modMainMaster">
      <pc:chgData name="Johansen, Alexandra (johansaa)" userId="S::johansaa@ucmail.uc.edu::59ee3025-dc46-4bd8-aec2-96fa241d2dc3" providerId="AD" clId="Web-{A2E2035D-5B8E-D524-3CF9-121CF6BDFF9F}" dt="2023-06-14T19:36:10.708" v="2"/>
      <pc:docMkLst>
        <pc:docMk/>
      </pc:docMkLst>
      <pc:sldChg chg="add">
        <pc:chgData name="Johansen, Alexandra (johansaa)" userId="S::johansaa@ucmail.uc.edu::59ee3025-dc46-4bd8-aec2-96fa241d2dc3" providerId="AD" clId="Web-{A2E2035D-5B8E-D524-3CF9-121CF6BDFF9F}" dt="2023-06-14T19:36:10.505" v="0"/>
        <pc:sldMkLst>
          <pc:docMk/>
          <pc:sldMk cId="1038938631" sldId="294"/>
        </pc:sldMkLst>
      </pc:sldChg>
      <pc:sldChg chg="add">
        <pc:chgData name="Johansen, Alexandra (johansaa)" userId="S::johansaa@ucmail.uc.edu::59ee3025-dc46-4bd8-aec2-96fa241d2dc3" providerId="AD" clId="Web-{A2E2035D-5B8E-D524-3CF9-121CF6BDFF9F}" dt="2023-06-14T19:36:10.615" v="1"/>
        <pc:sldMkLst>
          <pc:docMk/>
          <pc:sldMk cId="1567546187" sldId="295"/>
        </pc:sldMkLst>
      </pc:sldChg>
      <pc:sldChg chg="add">
        <pc:chgData name="Johansen, Alexandra (johansaa)" userId="S::johansaa@ucmail.uc.edu::59ee3025-dc46-4bd8-aec2-96fa241d2dc3" providerId="AD" clId="Web-{A2E2035D-5B8E-D524-3CF9-121CF6BDFF9F}" dt="2023-06-14T19:36:10.708" v="2"/>
        <pc:sldMkLst>
          <pc:docMk/>
          <pc:sldMk cId="1274013050" sldId="296"/>
        </pc:sldMkLst>
      </pc:sldChg>
      <pc:sldMasterChg chg="add addSldLayout">
        <pc:chgData name="Johansen, Alexandra (johansaa)" userId="S::johansaa@ucmail.uc.edu::59ee3025-dc46-4bd8-aec2-96fa241d2dc3" providerId="AD" clId="Web-{A2E2035D-5B8E-D524-3CF9-121CF6BDFF9F}" dt="2023-06-14T19:36:10.505" v="0"/>
        <pc:sldMasterMkLst>
          <pc:docMk/>
          <pc:sldMasterMk cId="2572534293" sldId="2147483648"/>
        </pc:sldMasterMkLst>
        <pc:sldLayoutChg chg="ad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2572534293" sldId="2147483648"/>
            <pc:sldLayoutMk cId="3429611405" sldId="2147483649"/>
          </pc:sldLayoutMkLst>
        </pc:sldLayoutChg>
        <pc:sldLayoutChg chg="ad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2572534293" sldId="2147483648"/>
            <pc:sldLayoutMk cId="1393427401" sldId="2147483650"/>
          </pc:sldLayoutMkLst>
        </pc:sldLayoutChg>
        <pc:sldLayoutChg chg="ad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2572534293" sldId="2147483648"/>
            <pc:sldLayoutMk cId="496980688" sldId="2147483651"/>
          </pc:sldLayoutMkLst>
        </pc:sldLayoutChg>
        <pc:sldLayoutChg chg="ad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2572534293" sldId="2147483648"/>
            <pc:sldLayoutMk cId="2963686606" sldId="2147483652"/>
          </pc:sldLayoutMkLst>
        </pc:sldLayoutChg>
        <pc:sldLayoutChg chg="ad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2572534293" sldId="2147483648"/>
            <pc:sldLayoutMk cId="1114361859" sldId="2147483654"/>
          </pc:sldLayoutMkLst>
        </pc:sldLayoutChg>
        <pc:sldLayoutChg chg="ad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2572534293" sldId="2147483648"/>
            <pc:sldLayoutMk cId="1048123223" sldId="2147483655"/>
          </pc:sldLayoutMkLst>
        </pc:sldLayoutChg>
        <pc:sldLayoutChg chg="ad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2572534293" sldId="2147483648"/>
            <pc:sldLayoutMk cId="750185870" sldId="2147483660"/>
          </pc:sldLayoutMkLst>
        </pc:sldLayoutChg>
        <pc:sldLayoutChg chg="ad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2572534293" sldId="2147483648"/>
            <pc:sldLayoutMk cId="3951598256" sldId="2147483666"/>
          </pc:sldLayoutMkLst>
        </pc:sldLayoutChg>
        <pc:sldLayoutChg chg="ad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2572534293" sldId="2147483648"/>
            <pc:sldLayoutMk cId="2635120802" sldId="2147483667"/>
          </pc:sldLayoutMkLst>
        </pc:sldLayoutChg>
        <pc:sldLayoutChg chg="ad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2572534293" sldId="2147483648"/>
            <pc:sldLayoutMk cId="2158725917" sldId="2147483668"/>
          </pc:sldLayoutMkLst>
        </pc:sldLayoutChg>
        <pc:sldLayoutChg chg="ad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2572534293" sldId="2147483648"/>
            <pc:sldLayoutMk cId="2191916089" sldId="2147483669"/>
          </pc:sldLayoutMkLst>
        </pc:sldLayoutChg>
        <pc:sldLayoutChg chg="ad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2572534293" sldId="2147483648"/>
            <pc:sldLayoutMk cId="3102242682" sldId="2147483670"/>
          </pc:sldLayoutMkLst>
        </pc:sldLayoutChg>
        <pc:sldLayoutChg chg="ad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2572534293" sldId="2147483648"/>
            <pc:sldLayoutMk cId="1749107414" sldId="2147483671"/>
          </pc:sldLayoutMkLst>
        </pc:sldLayoutChg>
        <pc:sldLayoutChg chg="ad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2572534293" sldId="2147483648"/>
            <pc:sldLayoutMk cId="1729653391" sldId="2147483672"/>
          </pc:sldLayoutMkLst>
        </pc:sldLayoutChg>
        <pc:sldLayoutChg chg="ad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2572534293" sldId="2147483648"/>
            <pc:sldLayoutMk cId="3137999108" sldId="2147483673"/>
          </pc:sldLayoutMkLst>
        </pc:sldLayoutChg>
        <pc:sldLayoutChg chg="ad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2572534293" sldId="2147483648"/>
            <pc:sldLayoutMk cId="1825624299" sldId="2147483674"/>
          </pc:sldLayoutMkLst>
        </pc:sldLayoutChg>
        <pc:sldLayoutChg chg="ad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2572534293" sldId="2147483648"/>
            <pc:sldLayoutMk cId="1066724487" sldId="2147483675"/>
          </pc:sldLayoutMkLst>
        </pc:sldLayoutChg>
      </pc:sldMasterChg>
      <pc:sldMasterChg chg="replId modSldLayout">
        <pc:chgData name="Johansen, Alexandra (johansaa)" userId="S::johansaa@ucmail.uc.edu::59ee3025-dc46-4bd8-aec2-96fa241d2dc3" providerId="AD" clId="Web-{A2E2035D-5B8E-D524-3CF9-121CF6BDFF9F}" dt="2023-06-14T19:36:10.505" v="0"/>
        <pc:sldMasterMkLst>
          <pc:docMk/>
          <pc:sldMasterMk cId="3599172001" sldId="2147483676"/>
        </pc:sldMasterMkLst>
        <pc:sldLayoutChg chg="replI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3599172001" sldId="2147483676"/>
            <pc:sldLayoutMk cId="1053534638" sldId="2147483677"/>
          </pc:sldLayoutMkLst>
        </pc:sldLayoutChg>
        <pc:sldLayoutChg chg="replI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3599172001" sldId="2147483676"/>
            <pc:sldLayoutMk cId="195783401" sldId="2147483678"/>
          </pc:sldLayoutMkLst>
        </pc:sldLayoutChg>
        <pc:sldLayoutChg chg="replI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3599172001" sldId="2147483676"/>
            <pc:sldLayoutMk cId="3409094306" sldId="2147483679"/>
          </pc:sldLayoutMkLst>
        </pc:sldLayoutChg>
        <pc:sldLayoutChg chg="replI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3599172001" sldId="2147483676"/>
            <pc:sldLayoutMk cId="1726977511" sldId="2147483680"/>
          </pc:sldLayoutMkLst>
        </pc:sldLayoutChg>
        <pc:sldLayoutChg chg="replI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3599172001" sldId="2147483676"/>
            <pc:sldLayoutMk cId="3859686603" sldId="2147483681"/>
          </pc:sldLayoutMkLst>
        </pc:sldLayoutChg>
        <pc:sldLayoutChg chg="replId">
          <pc:chgData name="Johansen, Alexandra (johansaa)" userId="S::johansaa@ucmail.uc.edu::59ee3025-dc46-4bd8-aec2-96fa241d2dc3" providerId="AD" clId="Web-{A2E2035D-5B8E-D524-3CF9-121CF6BDFF9F}" dt="2023-06-14T19:36:10.505" v="0"/>
          <pc:sldLayoutMkLst>
            <pc:docMk/>
            <pc:sldMasterMk cId="3599172001" sldId="2147483676"/>
            <pc:sldLayoutMk cId="537835534" sldId="214748368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BC755-7DF4-4E8D-A1E0-FCFA8801AE7B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DE0CC-9CF2-4808-B57D-BB2F3525F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77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1954-9CE2-42A9-8BCC-1C6C14B0BDD2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34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1954-9CE2-42A9-8BCC-1C6C14B0BDD2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7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1954-9CE2-42A9-8BCC-1C6C14B0BDD2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64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44429E-8EBE-2045-B2B0-79786E721A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1371600"/>
            <a:ext cx="9601200" cy="2286000"/>
          </a:xfrm>
        </p:spPr>
        <p:txBody>
          <a:bodyPr anchor="b">
            <a:noAutofit/>
          </a:bodyPr>
          <a:lstStyle>
            <a:lvl1pPr algn="ctr">
              <a:defRPr sz="4000" b="1" i="0" cap="none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3657600"/>
            <a:ext cx="9601200" cy="1219200"/>
          </a:xfrm>
        </p:spPr>
        <p:txBody>
          <a:bodyPr>
            <a:noAutofit/>
          </a:bodyPr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FB2383-3B72-7443-9666-3C1FF3828A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0" y="4876800"/>
            <a:ext cx="9601200" cy="3048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 b="1" i="0" cap="all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/>
              <a:t>DATE | PRESENTER | EXTRA INFO</a:t>
            </a:r>
          </a:p>
        </p:txBody>
      </p:sp>
    </p:spTree>
    <p:extLst>
      <p:ext uri="{BB962C8B-B14F-4D97-AF65-F5344CB8AC3E}">
        <p14:creationId xmlns:p14="http://schemas.microsoft.com/office/powerpoint/2010/main" val="342961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9992BC-E3DD-B241-ACA8-CB09B56557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1981200"/>
            <a:ext cx="10972800" cy="1828800"/>
          </a:xfrm>
        </p:spPr>
        <p:txBody>
          <a:bodyPr anchor="b"/>
          <a:lstStyle>
            <a:lvl1pPr algn="r">
              <a:defRPr sz="4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3810000"/>
            <a:ext cx="10972800" cy="1066800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2200" b="0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328CFA-BA0A-F140-B0DF-AB162E3F4C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876800"/>
            <a:ext cx="10972800" cy="4572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2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PRESENTER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5018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BF1AFB-1872-A64A-91F6-79155D22C7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117B0-2D0E-5547-BD80-2C7AAB4BD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981200"/>
            <a:ext cx="10972800" cy="1828800"/>
          </a:xfrm>
        </p:spPr>
        <p:txBody>
          <a:bodyPr anchor="b"/>
          <a:lstStyle>
            <a:lvl1pPr algn="r">
              <a:defRPr sz="4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84082-A21E-0F4E-AB32-B790123808B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3810000"/>
            <a:ext cx="10972800" cy="1219200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2200" b="0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698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9F939E-61B0-BF4D-BA6A-B08FF7CF5C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81" y="0"/>
            <a:ext cx="1218723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117B0-2D0E-5547-BD80-2C7AAB4BD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981200"/>
            <a:ext cx="10972800" cy="1828800"/>
          </a:xfrm>
        </p:spPr>
        <p:txBody>
          <a:bodyPr anchor="b"/>
          <a:lstStyle>
            <a:lvl1pPr algn="l">
              <a:defRPr sz="4800" b="0" i="0" cap="none" baseline="0">
                <a:solidFill>
                  <a:schemeClr val="bg1"/>
                </a:solidFill>
                <a:latin typeface="Gentium Book Basic" panose="02000503060000020004" pitchFamily="2" charset="77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84082-A21E-0F4E-AB32-B790123808B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3810000"/>
            <a:ext cx="10972800" cy="12192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1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—ATTRIBUTION USES EM DASH</a:t>
            </a:r>
          </a:p>
          <a:p>
            <a:pPr lvl="0"/>
            <a:r>
              <a:rPr lang="en-US"/>
              <a:t>RIGHT ALIGN</a:t>
            </a:r>
          </a:p>
        </p:txBody>
      </p:sp>
    </p:spTree>
    <p:extLst>
      <p:ext uri="{BB962C8B-B14F-4D97-AF65-F5344CB8AC3E}">
        <p14:creationId xmlns:p14="http://schemas.microsoft.com/office/powerpoint/2010/main" val="3137999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A52BD3-50D3-E240-8C56-3421BA11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A33F-4A3F-6641-A4A2-7B5F130D0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61999"/>
            <a:ext cx="10972800" cy="9144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420B9-9AC9-8B48-8610-D3813A6B9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50A7-E7D5-B945-9D33-9C4B46FF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C705-2D5C-4045-A885-99FB5CB6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F927E-D4B8-B442-A268-3A0253E1B592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DA9B6-561F-8041-9235-DB0F3B2348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393427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Initial Bul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A52BD3-50D3-E240-8C56-3421BA11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A33F-4A3F-6641-A4A2-7B5F130D0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61999"/>
            <a:ext cx="10972800" cy="9144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420B9-9AC9-8B48-8610-D3813A6B9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66725" indent="-233363">
              <a:tabLst/>
              <a:defRPr/>
            </a:lvl2pPr>
            <a:lvl3pPr marL="923925" indent="-233363">
              <a:tabLst/>
              <a:defRPr/>
            </a:lvl3pPr>
            <a:lvl4pPr marL="1381125" indent="-233363">
              <a:tabLst/>
              <a:defRPr/>
            </a:lvl4pPr>
            <a:lvl5pPr marL="1838325" indent="-23336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50A7-E7D5-B945-9D33-9C4B46FF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C705-2D5C-4045-A885-99FB5CB6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F927E-D4B8-B442-A268-3A0253E1B592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DA9B6-561F-8041-9235-DB0F3B2348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82562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09A35B-A3BD-4448-9C3B-6B304D25F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2D09A-7E32-604A-90F0-11F89F957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C049C-AFC6-A44B-A9A0-72B89139C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50292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1E09-ACFE-BE46-AC87-852F52903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3200" y="2057400"/>
            <a:ext cx="50292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9C3BA-ECC2-0942-B65A-B695E46A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1AE8-FEC5-BE48-B0E0-0DFC2E2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6E1E2-60C8-0F4D-B6F8-1DC830A04979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EED321-549B-184B-B067-4F85DB8718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296368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No Initial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09A35B-A3BD-4448-9C3B-6B304D25F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2D09A-7E32-604A-90F0-11F89F957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C049C-AFC6-A44B-A9A0-72B89139C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5029200" cy="43434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66725" indent="-233363">
              <a:tabLst/>
              <a:defRPr/>
            </a:lvl2pPr>
            <a:lvl3pPr marL="923925" indent="-233363">
              <a:tabLst/>
              <a:defRPr/>
            </a:lvl3pPr>
            <a:lvl4pPr marL="1381125" indent="-233363">
              <a:tabLst/>
              <a:defRPr/>
            </a:lvl4pPr>
            <a:lvl5pPr marL="1838325" indent="-23336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1E09-ACFE-BE46-AC87-852F52903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3200" y="2057400"/>
            <a:ext cx="5029200" cy="43434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66725" indent="-233363">
              <a:tabLst/>
              <a:defRPr/>
            </a:lvl2pPr>
            <a:lvl3pPr marL="923925" indent="-233363">
              <a:tabLst/>
              <a:defRPr/>
            </a:lvl3pPr>
            <a:lvl4pPr marL="1381125" indent="-233363">
              <a:tabLst/>
              <a:defRPr/>
            </a:lvl4pPr>
            <a:lvl5pPr marL="1838325" indent="-23336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9C3BA-ECC2-0942-B65A-B695E46A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1AE8-FEC5-BE48-B0E0-0DFC2E2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6E1E2-60C8-0F4D-B6F8-1DC830A04979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EED321-549B-184B-B067-4F85DB8718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06672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1954-9CE2-42A9-8BCC-1C6C14B0BDD2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94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DA33F-4A3F-6641-A4A2-7B5F130D0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752599"/>
            <a:ext cx="10972800" cy="2743201"/>
          </a:xfrm>
        </p:spPr>
        <p:txBody>
          <a:bodyPr wrap="square" anchor="b"/>
          <a:lstStyle>
            <a:lvl1pPr algn="ctr">
              <a:defRPr sz="19900" b="1" i="0">
                <a:solidFill>
                  <a:schemeClr val="accent1"/>
                </a:solidFill>
                <a:latin typeface="Gentium Book Basic" panose="02000503060000020004" pitchFamily="2" charset="77"/>
              </a:defRPr>
            </a:lvl1pPr>
          </a:lstStyle>
          <a:p>
            <a:r>
              <a:rPr lang="en-US"/>
              <a:t>123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50A7-E7D5-B945-9D33-9C4B46FF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C705-2D5C-4045-A885-99FB5CB6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E40B588-5A54-D544-A8CE-EC8556D5239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81400" y="3962400"/>
            <a:ext cx="5029198" cy="4572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Stat header 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80FD8F8-8CFE-3441-84A6-D25A58B5F1E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81400" y="4343400"/>
            <a:ext cx="5029200" cy="198120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2EBDDC-7ED8-284C-AE15-24509455CB2A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7090FA4-4A48-264E-B664-FF3E87558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72965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12E869E-CF28-BC4D-8C1D-D6098FEDC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3F798-DE75-214D-BA37-D9A48222C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62000"/>
            <a:ext cx="10975976" cy="9144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F7288-F9CB-A342-A656-93D832A181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828800"/>
            <a:ext cx="4800599" cy="685800"/>
          </a:xfrm>
        </p:spPr>
        <p:txBody>
          <a:bodyPr anchor="b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CF62F-1F7B-634A-A7ED-0023DFAE7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4800600" cy="3962400"/>
          </a:xfrm>
        </p:spPr>
        <p:txBody>
          <a:bodyPr>
            <a:no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tx1"/>
                </a:solidFill>
                <a:latin typeface="Gentium Book Basic" panose="02000503060000020004" pitchFamily="2" charset="77"/>
              </a:defRPr>
            </a:lvl1pPr>
            <a:lvl2pPr>
              <a:spcBef>
                <a:spcPts val="1200"/>
              </a:spcBef>
              <a:defRPr sz="16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spcBef>
                <a:spcPts val="1200"/>
              </a:spcBef>
              <a:defRPr sz="14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spcBef>
                <a:spcPts val="1200"/>
              </a:spcBef>
              <a:defRPr sz="12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spcBef>
                <a:spcPts val="1200"/>
              </a:spcBef>
              <a:defRPr sz="12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F97B6F-B3DF-BB47-B7D0-F506C1B8B9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00" y="5943600"/>
            <a:ext cx="5029200" cy="4572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800"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1A5BBC0-ABD0-F846-B427-C21B2BD8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1200" y="1752600"/>
            <a:ext cx="4876800" cy="41148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BE4156-B6D8-AC4B-8348-82665A390E59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71D058B-FB75-C64D-A67B-4A24F79B54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395159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F97B6F-B3DF-BB47-B7D0-F506C1B8B9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5943600"/>
            <a:ext cx="11582400" cy="4572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800"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1A5BBC0-ABD0-F846-B427-C21B2BD8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533400"/>
            <a:ext cx="12192000" cy="53340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3F6ACB0-9DC9-9B40-8E03-EF7E500386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263512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1A5BBC0-ABD0-F846-B427-C21B2BD8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533401"/>
            <a:ext cx="5638800" cy="63246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3F798-DE75-214D-BA37-D9A48222C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62000"/>
            <a:ext cx="4419600" cy="914400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F7288-F9CB-A342-A656-93D832A181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0" y="1524000"/>
            <a:ext cx="3200399" cy="5334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Stat header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BD163EB-DEF1-7448-899A-6ECE8DBA182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382000" y="4038600"/>
            <a:ext cx="3200399" cy="5334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Stat header/title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53A4DF-9D61-6C47-8614-8899D693F5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0" y="1981200"/>
            <a:ext cx="3200400" cy="137160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B2D83CA-31F3-F342-BAD2-4119974EB02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82000" y="4495800"/>
            <a:ext cx="3200400" cy="137160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029DE03-F5A5-FC42-965E-42F966EFB9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F2923F87-B0CD-4E46-AFF2-05E81CB56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3200" y="1524000"/>
            <a:ext cx="1828800" cy="18288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3F5E2424-2414-9741-93BB-8481043950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53200" y="4038600"/>
            <a:ext cx="1828800" cy="18288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5872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3F798-DE75-214D-BA37-D9A48222C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62000"/>
            <a:ext cx="4419600" cy="914400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F7288-F9CB-A342-A656-93D832A181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886200"/>
            <a:ext cx="2514599" cy="4572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Stat header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F2923F87-B0CD-4E46-AFF2-05E81CB56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200" y="2133600"/>
            <a:ext cx="1752600" cy="17526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3F5E2424-2414-9741-93BB-8481043950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86200" y="2133600"/>
            <a:ext cx="1752600" cy="17526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BD163EB-DEF1-7448-899A-6ECE8DBA182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05200" y="3886200"/>
            <a:ext cx="2514599" cy="4572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Stat header/title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53A4DF-9D61-6C47-8614-8899D693F5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4267200"/>
            <a:ext cx="2514600" cy="182880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B2D83CA-31F3-F342-BAD2-4119974EB02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05200" y="4267200"/>
            <a:ext cx="2514600" cy="182880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5EE6E51-A949-5044-AB45-D88A3083AC89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72200" y="3886200"/>
            <a:ext cx="2514599" cy="4572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Stat header title</a:t>
            </a: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B5E9A9DD-395C-5641-8DD4-F9328D8C795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53200" y="2133600"/>
            <a:ext cx="1752600" cy="17526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DC1E214C-0279-0546-B1CE-717DC2588AF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220200" y="2133600"/>
            <a:ext cx="1752600" cy="17526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503E566-8393-934F-B962-C8239168F5FD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8839200" y="3886200"/>
            <a:ext cx="2514599" cy="4572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Stat header/title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2678584B-F478-4548-AB78-A9CD5AF6E57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72200" y="4267200"/>
            <a:ext cx="2514600" cy="182880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D9B20CA-9A96-3B40-968B-996CD1B929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39200" y="4267200"/>
            <a:ext cx="2514600" cy="182880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90E5251-5D89-A041-9428-8A60D5D35C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2191916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ABB3D-CA3C-2044-91F0-9CF78DEEB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E50A0E-6A50-9F46-B0A7-C65C03A7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E88255-0599-0948-A112-3E3A33D1D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17692F8-51CE-D647-AF94-86151E8964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11436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58828-37AD-A945-8108-843E39F13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BA0DC-5338-BD4B-B5DD-089B448AD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B224A5C-CE45-FD4B-BF1A-7528B2107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04812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1AB20E-8228-1841-BD5C-30E410E83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1676400"/>
            <a:ext cx="10972800" cy="2133600"/>
          </a:xfrm>
        </p:spPr>
        <p:txBody>
          <a:bodyPr anchor="b"/>
          <a:lstStyle>
            <a:lvl1pPr algn="r">
              <a:spcBef>
                <a:spcPts val="0"/>
              </a:spcBef>
              <a:defRPr sz="4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3810000"/>
            <a:ext cx="1097280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200" b="0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CTA, CONTACT INFO, ETC.</a:t>
            </a:r>
          </a:p>
        </p:txBody>
      </p:sp>
    </p:spTree>
    <p:extLst>
      <p:ext uri="{BB962C8B-B14F-4D97-AF65-F5344CB8AC3E}">
        <p14:creationId xmlns:p14="http://schemas.microsoft.com/office/powerpoint/2010/main" val="174910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44429E-8EBE-2045-B2B0-79786E721A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95400" y="1371600"/>
            <a:ext cx="9601200" cy="22860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400" b="1" i="0" cap="none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95400" y="3657600"/>
            <a:ext cx="9601200" cy="12192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rgbClr val="C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Final Notes / CTA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FB2383-3B72-7443-9666-3C1FF3828A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0" y="4876800"/>
            <a:ext cx="9601200" cy="3048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 b="1" i="0" cap="all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/>
              <a:t>INCLUDE CONTACT INFORMATION HERE</a:t>
            </a:r>
          </a:p>
        </p:txBody>
      </p:sp>
    </p:spTree>
    <p:extLst>
      <p:ext uri="{BB962C8B-B14F-4D97-AF65-F5344CB8AC3E}">
        <p14:creationId xmlns:p14="http://schemas.microsoft.com/office/powerpoint/2010/main" val="310224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1954-9CE2-42A9-8BCC-1C6C14B0BDD2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1954-9CE2-42A9-8BCC-1C6C14B0BDD2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7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1954-9CE2-42A9-8BCC-1C6C14B0BDD2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33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1954-9CE2-42A9-8BCC-1C6C14B0BDD2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86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1954-9CE2-42A9-8BCC-1C6C14B0BDD2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35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1954-9CE2-42A9-8BCC-1C6C14B0BDD2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7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1954-9CE2-42A9-8BCC-1C6C14B0BDD2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06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1954-9CE2-42A9-8BCC-1C6C14B0BDD2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7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9" r:id="rId2"/>
    <p:sldLayoutId id="2147483678" r:id="rId3"/>
    <p:sldLayoutId id="2147483680" r:id="rId4"/>
    <p:sldLayoutId id="2147483653" r:id="rId5"/>
    <p:sldLayoutId id="2147483681" r:id="rId6"/>
    <p:sldLayoutId id="2147483682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E16E922-93AD-CE40-B02F-12E3AA3D80C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A39D2D-D91C-5046-8870-D00A2207D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1999"/>
            <a:ext cx="10972800" cy="914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AF345-2C15-784C-8F16-306F72669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057400"/>
            <a:ext cx="10972800" cy="434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673B7-DFA7-0947-A989-874AFA03C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48600" y="10160"/>
            <a:ext cx="3740727" cy="5232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defRPr sz="900" b="1" i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DEF30-57EC-664D-8AB7-11F533FF4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2400" y="0"/>
            <a:ext cx="457200" cy="533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defRPr sz="1200" b="1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45BD0A-22BE-8C44-BAC5-A8DB0EF1D79A}"/>
              </a:ext>
            </a:extLst>
          </p:cNvPr>
          <p:cNvSpPr txBox="1"/>
          <p:nvPr userDrawn="1"/>
        </p:nvSpPr>
        <p:spPr>
          <a:xfrm>
            <a:off x="270885" y="0"/>
            <a:ext cx="239611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1200" b="1" i="0" spc="-4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</p:spTree>
    <p:extLst>
      <p:ext uri="{BB962C8B-B14F-4D97-AF65-F5344CB8AC3E}">
        <p14:creationId xmlns:p14="http://schemas.microsoft.com/office/powerpoint/2010/main" val="257253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73" r:id="rId4"/>
    <p:sldLayoutId id="2147483650" r:id="rId5"/>
    <p:sldLayoutId id="2147483674" r:id="rId6"/>
    <p:sldLayoutId id="2147483652" r:id="rId7"/>
    <p:sldLayoutId id="2147483675" r:id="rId8"/>
    <p:sldLayoutId id="2147483672" r:id="rId9"/>
    <p:sldLayoutId id="2147483666" r:id="rId10"/>
    <p:sldLayoutId id="2147483667" r:id="rId11"/>
    <p:sldLayoutId id="2147483668" r:id="rId12"/>
    <p:sldLayoutId id="2147483669" r:id="rId13"/>
    <p:sldLayoutId id="2147483654" r:id="rId14"/>
    <p:sldLayoutId id="2147483655" r:id="rId15"/>
    <p:sldLayoutId id="2147483671" r:id="rId16"/>
    <p:sldLayoutId id="2147483670" r:id="rId17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0" i="0" kern="1200" cap="all" baseline="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entium Book Basic" panose="0200050306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global@uc.edu" TargetMode="External"/><Relationship Id="rId2" Type="http://schemas.openxmlformats.org/officeDocument/2006/relationships/hyperlink" Target="https://studyabroad.uc.ed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207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E10CD9-77AA-0D56-E632-E86A3879D9EE}"/>
              </a:ext>
            </a:extLst>
          </p:cNvPr>
          <p:cNvSpPr txBox="1"/>
          <p:nvPr/>
        </p:nvSpPr>
        <p:spPr>
          <a:xfrm>
            <a:off x="839788" y="457200"/>
            <a:ext cx="9857553" cy="76944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Gentium Book Basic" panose="020B0604020202020204" charset="0"/>
              </a:rPr>
              <a:t>STUDENT EXPERIENCE </a:t>
            </a:r>
          </a:p>
        </p:txBody>
      </p:sp>
      <p:pic>
        <p:nvPicPr>
          <p:cNvPr id="7" name="Picture 6" descr="A group of women holding food&#10;&#10;Description automatically generated with low confidence">
            <a:extLst>
              <a:ext uri="{FF2B5EF4-FFF2-40B4-BE49-F238E27FC236}">
                <a16:creationId xmlns:a16="http://schemas.microsoft.com/office/drawing/2014/main" id="{72BD907F-4D26-C2EC-0AEE-CE590F1EFF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804863"/>
            <a:ext cx="3164617" cy="2295795"/>
          </a:xfrm>
          <a:prstGeom prst="rect">
            <a:avLst/>
          </a:prstGeom>
        </p:spPr>
      </p:pic>
      <p:pic>
        <p:nvPicPr>
          <p:cNvPr id="11" name="Picture 10" descr="A group of children playing in a yard&#10;&#10;Description automatically generated with low confidence">
            <a:extLst>
              <a:ext uri="{FF2B5EF4-FFF2-40B4-BE49-F238E27FC236}">
                <a16:creationId xmlns:a16="http://schemas.microsoft.com/office/drawing/2014/main" id="{29A77DB0-CB12-9E14-5B0D-2E4FDD7EC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703" y="1801233"/>
            <a:ext cx="3198081" cy="22957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63823E-04EA-58A2-4ADC-73CDA4460745}"/>
              </a:ext>
            </a:extLst>
          </p:cNvPr>
          <p:cNvSpPr txBox="1"/>
          <p:nvPr/>
        </p:nvSpPr>
        <p:spPr>
          <a:xfrm>
            <a:off x="771276" y="1339686"/>
            <a:ext cx="3856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SW 4131 - Social Work Service Abroad </a:t>
            </a:r>
            <a:endParaRPr lang="en-GB" dirty="0"/>
          </a:p>
        </p:txBody>
      </p:sp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B49EB68-7AE8-03F9-8490-6FD3727664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4196502"/>
            <a:ext cx="3164619" cy="2373464"/>
          </a:xfrm>
          <a:prstGeom prst="rect">
            <a:avLst/>
          </a:prstGeom>
        </p:spPr>
      </p:pic>
      <p:pic>
        <p:nvPicPr>
          <p:cNvPr id="16" name="Picture 15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E10EA0E8-DD9C-09FC-02E2-9E9D37EC1F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703" y="4196501"/>
            <a:ext cx="3164618" cy="2373463"/>
          </a:xfrm>
          <a:prstGeom prst="rect">
            <a:avLst/>
          </a:prstGeom>
        </p:spPr>
      </p:pic>
      <p:pic>
        <p:nvPicPr>
          <p:cNvPr id="18" name="Picture 1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CCDE614-85AB-F9CE-5E9B-FC15C814C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595" y="4198339"/>
            <a:ext cx="3164618" cy="2373463"/>
          </a:xfrm>
          <a:prstGeom prst="rect">
            <a:avLst/>
          </a:prstGeom>
        </p:spPr>
      </p:pic>
      <p:pic>
        <p:nvPicPr>
          <p:cNvPr id="20" name="Picture 19" descr="A flag flying on a pole&#10;&#10;Description automatically generated with low confidence">
            <a:extLst>
              <a:ext uri="{FF2B5EF4-FFF2-40B4-BE49-F238E27FC236}">
                <a16:creationId xmlns:a16="http://schemas.microsoft.com/office/drawing/2014/main" id="{2EB07478-2683-255F-9A31-43BAD829AA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593" y="1804862"/>
            <a:ext cx="3061060" cy="22957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5DE237A-3C40-4E02-D8C7-44312FC00599}"/>
              </a:ext>
            </a:extLst>
          </p:cNvPr>
          <p:cNvSpPr txBox="1"/>
          <p:nvPr/>
        </p:nvSpPr>
        <p:spPr>
          <a:xfrm>
            <a:off x="771276" y="6509450"/>
            <a:ext cx="6838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GEOG 1073 – Legacy and Landscape of the Yucatan Peninsula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361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E10CD9-77AA-0D56-E632-E86A3879D9EE}"/>
              </a:ext>
            </a:extLst>
          </p:cNvPr>
          <p:cNvSpPr txBox="1"/>
          <p:nvPr/>
        </p:nvSpPr>
        <p:spPr>
          <a:xfrm>
            <a:off x="839788" y="457200"/>
            <a:ext cx="9857553" cy="76944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Gentium Book Basic" panose="020B0604020202020204" charset="0"/>
              </a:rPr>
              <a:t>STUDENT EXPERIENCE </a:t>
            </a: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272A35B-3B73-E90C-5DDD-0D3D576E55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9" y="1645920"/>
            <a:ext cx="3025630" cy="1940414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75847B2-FB6E-B310-5065-9BE151F35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274" y="1645919"/>
            <a:ext cx="2587218" cy="19404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54A754-D5FE-E48F-136D-B15912819C5C}"/>
              </a:ext>
            </a:extLst>
          </p:cNvPr>
          <p:cNvSpPr txBox="1"/>
          <p:nvPr/>
        </p:nvSpPr>
        <p:spPr>
          <a:xfrm>
            <a:off x="685800" y="3655661"/>
            <a:ext cx="645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GEOG 5150 International Field Trips to Munster, Ireland </a:t>
            </a:r>
            <a:endParaRPr lang="en-GB" dirty="0"/>
          </a:p>
        </p:txBody>
      </p:sp>
      <p:pic>
        <p:nvPicPr>
          <p:cNvPr id="12" name="Picture 11" descr="A person sitting on a bus&#10;&#10;Description automatically generated with low confidence">
            <a:extLst>
              <a:ext uri="{FF2B5EF4-FFF2-40B4-BE49-F238E27FC236}">
                <a16:creationId xmlns:a16="http://schemas.microsoft.com/office/drawing/2014/main" id="{EC0C2630-C4C9-B98F-1E06-1F4843DDAE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7650" y="1791876"/>
            <a:ext cx="2379837" cy="17848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F28434-5CF1-A8CA-14FF-281DECD94B90}"/>
              </a:ext>
            </a:extLst>
          </p:cNvPr>
          <p:cNvSpPr txBox="1"/>
          <p:nvPr/>
        </p:nvSpPr>
        <p:spPr>
          <a:xfrm>
            <a:off x="685800" y="6383668"/>
            <a:ext cx="6156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CHEM 5021 – Science Without Borders, Bordeaux, France</a:t>
            </a:r>
            <a:endParaRPr lang="en-GB" dirty="0"/>
          </a:p>
        </p:txBody>
      </p:sp>
      <p:pic>
        <p:nvPicPr>
          <p:cNvPr id="15" name="Picture 14" descr="A person and person standing in front of a clock tower&#10;&#10;Description automatically generated with medium confidence">
            <a:extLst>
              <a:ext uri="{FF2B5EF4-FFF2-40B4-BE49-F238E27FC236}">
                <a16:creationId xmlns:a16="http://schemas.microsoft.com/office/drawing/2014/main" id="{1C5E26A6-5E4C-D81B-729E-D5BF56BCE8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9810" y="4373980"/>
            <a:ext cx="2267410" cy="1700558"/>
          </a:xfrm>
          <a:prstGeom prst="rect">
            <a:avLst/>
          </a:prstGeom>
        </p:spPr>
      </p:pic>
      <p:pic>
        <p:nvPicPr>
          <p:cNvPr id="17" name="Picture 1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1EBA56EE-0F13-FC7C-E175-5B355F29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4" y="4094324"/>
            <a:ext cx="3014339" cy="2260755"/>
          </a:xfrm>
          <a:prstGeom prst="rect">
            <a:avLst/>
          </a:prstGeom>
        </p:spPr>
      </p:pic>
      <p:pic>
        <p:nvPicPr>
          <p:cNvPr id="19" name="Picture 18" descr="A group of women posing in a frame&#10;&#10;Description automatically generated with medium confidence">
            <a:extLst>
              <a:ext uri="{FF2B5EF4-FFF2-40B4-BE49-F238E27FC236}">
                <a16:creationId xmlns:a16="http://schemas.microsoft.com/office/drawing/2014/main" id="{63A12031-5F82-5175-1DAA-AB9458281D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97" y="4173685"/>
            <a:ext cx="3139544" cy="23546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76B07E-7BE4-CADE-07A7-0447C346DA70}"/>
              </a:ext>
            </a:extLst>
          </p:cNvPr>
          <p:cNvSpPr txBox="1"/>
          <p:nvPr/>
        </p:nvSpPr>
        <p:spPr>
          <a:xfrm>
            <a:off x="6714067" y="6499328"/>
            <a:ext cx="547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INTB 3093 – Empowering Small Business Owners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47A1F7-94DB-32E7-2892-A98C14A8890B}"/>
              </a:ext>
            </a:extLst>
          </p:cNvPr>
          <p:cNvSpPr txBox="1"/>
          <p:nvPr/>
        </p:nvSpPr>
        <p:spPr>
          <a:xfrm>
            <a:off x="6714067" y="3841183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SPAN 3062 – Study Tour to Mexico – Queretaro, Mexico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0994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E10CD9-77AA-0D56-E632-E86A3879D9EE}"/>
              </a:ext>
            </a:extLst>
          </p:cNvPr>
          <p:cNvSpPr txBox="1"/>
          <p:nvPr/>
        </p:nvSpPr>
        <p:spPr>
          <a:xfrm>
            <a:off x="839788" y="457200"/>
            <a:ext cx="9857553" cy="76944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Gentium Book Basic" panose="020B0604020202020204" charset="0"/>
              </a:rPr>
              <a:t>STUDENT EXPERIENCE </a:t>
            </a:r>
          </a:p>
        </p:txBody>
      </p:sp>
      <p:pic>
        <p:nvPicPr>
          <p:cNvPr id="7" name="Picture 6" descr="A person standing in front of a large circular building with Colosseum in the background&#10;&#10;Description automatically generated with low confidence">
            <a:extLst>
              <a:ext uri="{FF2B5EF4-FFF2-40B4-BE49-F238E27FC236}">
                <a16:creationId xmlns:a16="http://schemas.microsoft.com/office/drawing/2014/main" id="{4CB75564-5828-4484-B826-6812A8059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49" y="1494366"/>
            <a:ext cx="1544251" cy="1954731"/>
          </a:xfrm>
          <a:prstGeom prst="rect">
            <a:avLst/>
          </a:prstGeom>
        </p:spPr>
      </p:pic>
      <p:pic>
        <p:nvPicPr>
          <p:cNvPr id="9" name="Picture 8" descr="A person sitting on a cliff overlooking a body of water&#10;&#10;Description automatically generated">
            <a:extLst>
              <a:ext uri="{FF2B5EF4-FFF2-40B4-BE49-F238E27FC236}">
                <a16:creationId xmlns:a16="http://schemas.microsoft.com/office/drawing/2014/main" id="{25A285F5-6819-C120-C75F-58B1D6468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490133"/>
            <a:ext cx="2650087" cy="19388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1323EC-8099-5DBF-3804-927DBA42E247}"/>
              </a:ext>
            </a:extLst>
          </p:cNvPr>
          <p:cNvSpPr txBox="1"/>
          <p:nvPr/>
        </p:nvSpPr>
        <p:spPr>
          <a:xfrm>
            <a:off x="839788" y="3449097"/>
            <a:ext cx="4341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Spring Semester in Italy Sponsored by USAC </a:t>
            </a:r>
            <a:endParaRPr lang="en-GB" dirty="0"/>
          </a:p>
        </p:txBody>
      </p:sp>
      <p:pic>
        <p:nvPicPr>
          <p:cNvPr id="12" name="Picture 11" descr="A person sitting on a ledge in front of a tall tower&#10;&#10;Description automatically generated with low confidence">
            <a:extLst>
              <a:ext uri="{FF2B5EF4-FFF2-40B4-BE49-F238E27FC236}">
                <a16:creationId xmlns:a16="http://schemas.microsoft.com/office/drawing/2014/main" id="{5414D57C-17E4-5C03-905A-050346936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7041" y="2059894"/>
            <a:ext cx="3650949" cy="2738211"/>
          </a:xfrm>
          <a:prstGeom prst="rect">
            <a:avLst/>
          </a:prstGeom>
        </p:spPr>
      </p:pic>
      <p:pic>
        <p:nvPicPr>
          <p:cNvPr id="14" name="Picture 13" descr="A group of people sitting on stairs in front of a building&#10;&#10;Description automatically generated">
            <a:extLst>
              <a:ext uri="{FF2B5EF4-FFF2-40B4-BE49-F238E27FC236}">
                <a16:creationId xmlns:a16="http://schemas.microsoft.com/office/drawing/2014/main" id="{AE2B60C3-3221-F2C4-82BD-F2EE7E1F48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890" y="1603525"/>
            <a:ext cx="2738213" cy="36509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D68DCD-7635-9255-CC38-A900513A77FD}"/>
              </a:ext>
            </a:extLst>
          </p:cNvPr>
          <p:cNvSpPr txBox="1"/>
          <p:nvPr/>
        </p:nvSpPr>
        <p:spPr>
          <a:xfrm>
            <a:off x="5818909" y="5262026"/>
            <a:ext cx="691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MEDS 3015 In the Footsteps of Louis Pasteur: Science &amp; Art in Paris </a:t>
            </a:r>
            <a:endParaRPr lang="en-GB" dirty="0"/>
          </a:p>
        </p:txBody>
      </p:sp>
      <p:pic>
        <p:nvPicPr>
          <p:cNvPr id="17" name="Picture 1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26C4548-F8DC-C56E-559E-9FF8FA70B4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0117" y="4242547"/>
            <a:ext cx="2396836" cy="17976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DD1F02-6B35-C109-2186-9FCB522E8F5A}"/>
              </a:ext>
            </a:extLst>
          </p:cNvPr>
          <p:cNvSpPr txBox="1"/>
          <p:nvPr/>
        </p:nvSpPr>
        <p:spPr>
          <a:xfrm>
            <a:off x="347950" y="6464294"/>
            <a:ext cx="509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EDST Directed Study Abroad in Botswana, Africa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8364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964" y="605270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EA0122"/>
                </a:solidFill>
                <a:latin typeface="Eds Market Main Script" panose="02000500000000020003" pitchFamily="50" charset="0"/>
              </a:rPr>
              <a:t> Follow us on social media!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53965" y="2448069"/>
            <a:ext cx="7848653" cy="3407478"/>
            <a:chOff x="1073675" y="1690688"/>
            <a:chExt cx="6001380" cy="26054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675" y="1690688"/>
              <a:ext cx="609524" cy="60952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675" y="2710746"/>
              <a:ext cx="609524" cy="60952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675" y="3788240"/>
              <a:ext cx="609524" cy="50793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84218" y="1766749"/>
              <a:ext cx="5190837" cy="4942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600" dirty="0">
                  <a:latin typeface="GT Eesti Text" panose="00000500000000000000" pitchFamily="50" charset="0"/>
                </a:rPr>
                <a:t>/</a:t>
              </a:r>
              <a:r>
                <a:rPr lang="en-US" sz="3600" dirty="0" err="1">
                  <a:latin typeface="GT Eesti Text" panose="00000500000000000000" pitchFamily="50" charset="0"/>
                </a:rPr>
                <a:t>ucinternational</a:t>
              </a:r>
              <a:endParaRPr lang="en-US" sz="3600" dirty="0">
                <a:latin typeface="GT Eesti Text" panose="00000500000000000000" pitchFamily="50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4217" y="2771042"/>
              <a:ext cx="5190837" cy="4942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600" dirty="0">
                  <a:latin typeface="GT Eesti Text" panose="00000500000000000000" pitchFamily="50" charset="0"/>
                </a:rPr>
                <a:t>@</a:t>
              </a:r>
              <a:r>
                <a:rPr lang="en-US" sz="3600" dirty="0" err="1">
                  <a:latin typeface="GT Eesti Text" panose="00000500000000000000" pitchFamily="50" charset="0"/>
                </a:rPr>
                <a:t>ucinternational</a:t>
              </a:r>
              <a:endParaRPr lang="en-US" sz="3600" dirty="0">
                <a:latin typeface="GT Eesti Text" panose="00000500000000000000" pitchFamily="50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84217" y="3775335"/>
              <a:ext cx="5190837" cy="4942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600" dirty="0">
                  <a:latin typeface="GT Eesti Text" panose="00000500000000000000" pitchFamily="50" charset="0"/>
                </a:rPr>
                <a:t>@</a:t>
              </a:r>
              <a:r>
                <a:rPr lang="en-US" sz="3600" dirty="0" err="1">
                  <a:latin typeface="GT Eesti Text" panose="00000500000000000000" pitchFamily="50" charset="0"/>
                </a:rPr>
                <a:t>UC_Global</a:t>
              </a:r>
              <a:endParaRPr lang="en-US" sz="3600" dirty="0">
                <a:latin typeface="GT Eesti Text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944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629" y="715769"/>
            <a:ext cx="10515600" cy="52473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endParaRPr lang="en-US" dirty="0"/>
          </a:p>
          <a:p>
            <a:pPr fontAlgn="base">
              <a:lnSpc>
                <a:spcPct val="100000"/>
              </a:lnSpc>
            </a:pPr>
            <a:r>
              <a:rPr lang="en-US" sz="4000" b="1" dirty="0">
                <a:latin typeface="Gentium Book Basic"/>
              </a:rPr>
              <a:t>Advising/Info Session Schedule</a:t>
            </a:r>
          </a:p>
          <a:p>
            <a:pPr lvl="1" fontAlgn="base">
              <a:lnSpc>
                <a:spcPct val="100000"/>
              </a:lnSpc>
            </a:pPr>
            <a:r>
              <a:rPr lang="en-US" sz="3600" dirty="0">
                <a:latin typeface="Gentium Book Basic" panose="02000503060000020004" pitchFamily="2" charset="0"/>
                <a:hlinkClick r:id="rId2"/>
              </a:rPr>
              <a:t>studyabroad.uc.edu </a:t>
            </a:r>
            <a:endParaRPr lang="en-US" sz="3600" dirty="0">
              <a:latin typeface="Gentium Book Basic" panose="02000503060000020004" pitchFamily="2" charset="0"/>
            </a:endParaRPr>
          </a:p>
          <a:p>
            <a:pPr fontAlgn="base">
              <a:lnSpc>
                <a:spcPct val="100000"/>
              </a:lnSpc>
            </a:pPr>
            <a:r>
              <a:rPr lang="en-US" sz="4000" b="1" dirty="0">
                <a:latin typeface="Gentium Book Basic"/>
              </a:rPr>
              <a:t>Reach out to us</a:t>
            </a:r>
          </a:p>
          <a:p>
            <a:pPr lvl="1" fontAlgn="base">
              <a:lnSpc>
                <a:spcPct val="100000"/>
              </a:lnSpc>
            </a:pPr>
            <a:r>
              <a:rPr lang="en-US" sz="3600" dirty="0">
                <a:latin typeface="Gentium Book Basic" panose="02000503060000020004" pitchFamily="2" charset="0"/>
                <a:hlinkClick r:id="rId3"/>
              </a:rPr>
              <a:t>global@uc.edu</a:t>
            </a:r>
            <a:r>
              <a:rPr lang="en-US" sz="3600" dirty="0">
                <a:latin typeface="Gentium Book Basic" panose="02000503060000020004" pitchFamily="2" charset="0"/>
              </a:rPr>
              <a:t> </a:t>
            </a:r>
            <a:endParaRPr lang="en-US" sz="3200" dirty="0">
              <a:latin typeface="Gentium Book Basic" panose="02000503060000020004" pitchFamily="2" charset="0"/>
            </a:endParaRPr>
          </a:p>
          <a:p>
            <a:pPr marL="0" indent="0" algn="ctr" fontAlgn="base">
              <a:buNone/>
            </a:pPr>
            <a:endParaRPr lang="en-US" dirty="0">
              <a:latin typeface="Gentium Book Basic" panose="02000503060000020004" pitchFamily="2" charset="0"/>
            </a:endParaRPr>
          </a:p>
          <a:p>
            <a:pPr marL="0" indent="0" fontAlgn="base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4348" y="1570014"/>
            <a:ext cx="4458206" cy="334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3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F4B30-2CF0-44C3-8091-1B22338EE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Calibri Light"/>
              </a:rPr>
              <a:t>Final Picture! 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663"/>
          <a:stretch/>
        </p:blipFill>
        <p:spPr bwMode="auto">
          <a:xfrm>
            <a:off x="0" y="0"/>
            <a:ext cx="12192000" cy="762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7624" y="675025"/>
            <a:ext cx="91130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EA0122"/>
                </a:solidFill>
                <a:latin typeface="GT Eesti Text" panose="00000500000000000000" pitchFamily="50" charset="0"/>
              </a:rPr>
              <a:t>studyabroad.uc.edu</a:t>
            </a:r>
          </a:p>
          <a:p>
            <a:pPr algn="ctr"/>
            <a:endParaRPr lang="en-US" sz="6000" dirty="0">
              <a:solidFill>
                <a:srgbClr val="EA0122"/>
              </a:solidFill>
              <a:latin typeface="GT Eesti Text" panose="00000500000000000000" pitchFamily="50" charset="0"/>
            </a:endParaRPr>
          </a:p>
          <a:p>
            <a:pPr algn="ctr"/>
            <a:r>
              <a:rPr lang="en-US" sz="4000" dirty="0">
                <a:solidFill>
                  <a:srgbClr val="EA0122"/>
                </a:solidFill>
                <a:latin typeface="GT Eesti Text" panose="00000500000000000000" pitchFamily="50" charset="0"/>
              </a:rPr>
              <a:t>Questions? Check out our table in the TUC Atrium! </a:t>
            </a:r>
          </a:p>
        </p:txBody>
      </p:sp>
    </p:spTree>
    <p:extLst>
      <p:ext uri="{BB962C8B-B14F-4D97-AF65-F5344CB8AC3E}">
        <p14:creationId xmlns:p14="http://schemas.microsoft.com/office/powerpoint/2010/main" val="187437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3E5FE6E8-4198-8B80-5705-C8DAE5691699}"/>
              </a:ext>
            </a:extLst>
          </p:cNvPr>
          <p:cNvSpPr txBox="1">
            <a:spLocks/>
          </p:cNvSpPr>
          <p:nvPr/>
        </p:nvSpPr>
        <p:spPr>
          <a:xfrm>
            <a:off x="473630" y="1415585"/>
            <a:ext cx="7248327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3200" b="1">
                <a:latin typeface="Open Sans ExtraBold"/>
                <a:ea typeface="Open Sans ExtraBold"/>
                <a:cs typeface="Open Sans ExtraBold"/>
              </a:rPr>
              <a:t>Concurrent Session Block 1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E45E05-ACDC-A492-EB74-2F80981A1D73}"/>
              </a:ext>
            </a:extLst>
          </p:cNvPr>
          <p:cNvSpPr txBox="1">
            <a:spLocks/>
          </p:cNvSpPr>
          <p:nvPr/>
        </p:nvSpPr>
        <p:spPr>
          <a:xfrm>
            <a:off x="3101627" y="2550562"/>
            <a:ext cx="7844324" cy="33792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altLang="en-US" sz="2200" b="1" i="1">
                <a:latin typeface="Tahoma"/>
                <a:ea typeface="Tahoma"/>
                <a:cs typeface="Tahoma"/>
              </a:rPr>
              <a:t>Please scan the QR code using your phone's camera to be entered into the Closing Ceremony raffle. </a:t>
            </a:r>
          </a:p>
          <a:p>
            <a:pPr lvl="1" algn="l"/>
            <a:endParaRPr lang="en-US" altLang="en-US" sz="2200" b="1" i="1">
              <a:latin typeface="Tahoma"/>
              <a:ea typeface="Tahoma"/>
              <a:cs typeface="Tahoma"/>
            </a:endParaRPr>
          </a:p>
          <a:p>
            <a:pPr lvl="1" algn="l"/>
            <a:r>
              <a:rPr lang="en-US" altLang="en-US" sz="2200" b="1" i="1">
                <a:latin typeface="Tahoma"/>
                <a:ea typeface="Tahoma"/>
                <a:cs typeface="Tahoma"/>
              </a:rPr>
              <a:t>*must be present at Closing Ceremony to win</a:t>
            </a:r>
          </a:p>
        </p:txBody>
      </p:sp>
      <p:pic>
        <p:nvPicPr>
          <p:cNvPr id="7" name="Picture 7" descr="Qr code&#10;&#10;Description automatically generated">
            <a:extLst>
              <a:ext uri="{FF2B5EF4-FFF2-40B4-BE49-F238E27FC236}">
                <a16:creationId xmlns:a16="http://schemas.microsoft.com/office/drawing/2014/main" id="{9F961701-91FD-0F5D-6670-305392B3A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40" y="23495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3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3E5FE6E8-4198-8B80-5705-C8DAE5691699}"/>
              </a:ext>
            </a:extLst>
          </p:cNvPr>
          <p:cNvSpPr txBox="1">
            <a:spLocks/>
          </p:cNvSpPr>
          <p:nvPr/>
        </p:nvSpPr>
        <p:spPr>
          <a:xfrm>
            <a:off x="473630" y="1415585"/>
            <a:ext cx="7248327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3200" b="1">
                <a:latin typeface="Open Sans ExtraBold"/>
                <a:ea typeface="Open Sans ExtraBold"/>
                <a:cs typeface="Open Sans ExtraBold"/>
              </a:rPr>
              <a:t>Concurrent Session Block 2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E45E05-ACDC-A492-EB74-2F80981A1D73}"/>
              </a:ext>
            </a:extLst>
          </p:cNvPr>
          <p:cNvSpPr txBox="1">
            <a:spLocks/>
          </p:cNvSpPr>
          <p:nvPr/>
        </p:nvSpPr>
        <p:spPr>
          <a:xfrm>
            <a:off x="3101627" y="2550562"/>
            <a:ext cx="7844324" cy="33792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altLang="en-US" sz="2200" b="1" i="1">
                <a:latin typeface="Tahoma"/>
                <a:ea typeface="Tahoma"/>
                <a:cs typeface="Tahoma"/>
              </a:rPr>
              <a:t>Please scan the QR code using your phone's camera to be entered into the Closing Ceremony raffle. </a:t>
            </a:r>
          </a:p>
          <a:p>
            <a:pPr lvl="1" algn="l"/>
            <a:endParaRPr lang="en-US" altLang="en-US" sz="2200" b="1" i="1">
              <a:latin typeface="Tahoma"/>
              <a:ea typeface="Tahoma"/>
              <a:cs typeface="Tahoma"/>
            </a:endParaRPr>
          </a:p>
          <a:p>
            <a:pPr lvl="1" algn="l"/>
            <a:r>
              <a:rPr lang="en-US" altLang="en-US" sz="2200" b="1" i="1">
                <a:latin typeface="Tahoma"/>
                <a:ea typeface="Tahoma"/>
                <a:cs typeface="Tahoma"/>
              </a:rPr>
              <a:t>*must be present at Closing Ceremony to win</a:t>
            </a:r>
          </a:p>
        </p:txBody>
      </p:sp>
      <p:pic>
        <p:nvPicPr>
          <p:cNvPr id="3" name="Picture 3" descr="Qr code&#10;&#10;Description automatically generated">
            <a:extLst>
              <a:ext uri="{FF2B5EF4-FFF2-40B4-BE49-F238E27FC236}">
                <a16:creationId xmlns:a16="http://schemas.microsoft.com/office/drawing/2014/main" id="{9F316702-C42B-823D-0879-E22CEDFAF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30" y="2114909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46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3E5FE6E8-4198-8B80-5705-C8DAE5691699}"/>
              </a:ext>
            </a:extLst>
          </p:cNvPr>
          <p:cNvSpPr txBox="1">
            <a:spLocks/>
          </p:cNvSpPr>
          <p:nvPr/>
        </p:nvSpPr>
        <p:spPr>
          <a:xfrm>
            <a:off x="473630" y="1415585"/>
            <a:ext cx="7248327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3200" b="1">
                <a:latin typeface="Open Sans ExtraBold"/>
                <a:ea typeface="Open Sans ExtraBold"/>
                <a:cs typeface="Open Sans ExtraBold"/>
              </a:rPr>
              <a:t>Concurrent Session Block 3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E45E05-ACDC-A492-EB74-2F80981A1D73}"/>
              </a:ext>
            </a:extLst>
          </p:cNvPr>
          <p:cNvSpPr txBox="1">
            <a:spLocks/>
          </p:cNvSpPr>
          <p:nvPr/>
        </p:nvSpPr>
        <p:spPr>
          <a:xfrm>
            <a:off x="3101627" y="2550562"/>
            <a:ext cx="7844324" cy="33792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altLang="en-US" sz="2200" b="1" i="1">
                <a:latin typeface="Tahoma"/>
                <a:ea typeface="Tahoma"/>
                <a:cs typeface="Tahoma"/>
              </a:rPr>
              <a:t>Please scan the QR code using your phone's camera to be entered into the Closing Ceremony raffle. </a:t>
            </a:r>
          </a:p>
          <a:p>
            <a:pPr lvl="1" algn="l"/>
            <a:endParaRPr lang="en-US" altLang="en-US" sz="2200" b="1" i="1">
              <a:latin typeface="Tahoma"/>
              <a:ea typeface="Tahoma"/>
              <a:cs typeface="Tahoma"/>
            </a:endParaRPr>
          </a:p>
          <a:p>
            <a:pPr lvl="1" algn="l"/>
            <a:r>
              <a:rPr lang="en-US" altLang="en-US" sz="2200" b="1" i="1">
                <a:latin typeface="Tahoma"/>
                <a:ea typeface="Tahoma"/>
                <a:cs typeface="Tahoma"/>
              </a:rPr>
              <a:t>*must be present at Closing Ceremony to win</a:t>
            </a:r>
          </a:p>
        </p:txBody>
      </p:sp>
      <p:pic>
        <p:nvPicPr>
          <p:cNvPr id="2" name="Picture 2" descr="Qr code&#10;&#10;Description automatically generated">
            <a:extLst>
              <a:ext uri="{FF2B5EF4-FFF2-40B4-BE49-F238E27FC236}">
                <a16:creationId xmlns:a16="http://schemas.microsoft.com/office/drawing/2014/main" id="{E4390783-8795-B15A-8D4D-77593C906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62" y="218679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38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135" y="272658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>
                <a:solidFill>
                  <a:srgbClr val="EA0122"/>
                </a:solidFill>
                <a:latin typeface="Eds Market Main Script" panose="02000500000000020003" charset="0"/>
                <a:cs typeface="Arial" panose="020B0604020202020204" pitchFamily="34" charset="0"/>
              </a:rPr>
              <a:t>Program Types</a:t>
            </a:r>
            <a:br>
              <a:rPr lang="en-US" dirty="0">
                <a:latin typeface="Eds Market Main Script" panose="02000500000000020003" charset="0"/>
              </a:rPr>
            </a:br>
            <a:endParaRPr lang="en-US" dirty="0">
              <a:latin typeface="Eds Market Main Script" panose="020005000000000200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848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097" y="678681"/>
            <a:ext cx="3932237" cy="1912120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FACULTY-LED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80293"/>
            <a:ext cx="5470435" cy="5697414"/>
          </a:xfr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Short spring break, winter break, and summer programs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1-3 weeks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Led by UC Professors 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Many attached to a course on campus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196862" y="773723"/>
            <a:ext cx="0" cy="540433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95" y="3097753"/>
            <a:ext cx="2561440" cy="25444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111174"/>
            <a:ext cx="4196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Monotype Corsiva" panose="03010101010201010101" pitchFamily="66" charset="0"/>
              </a:rPr>
              <a:t>CCM Students, France</a:t>
            </a:r>
          </a:p>
        </p:txBody>
      </p:sp>
    </p:spTree>
    <p:extLst>
      <p:ext uri="{BB962C8B-B14F-4D97-AF65-F5344CB8AC3E}">
        <p14:creationId xmlns:p14="http://schemas.microsoft.com/office/powerpoint/2010/main" val="3209518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306" y="563280"/>
            <a:ext cx="3932237" cy="810721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Semester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80293"/>
            <a:ext cx="5470435" cy="5697414"/>
          </a:xfr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Students go abroad for a full semester taking courses in their academic disciplines 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Programs are offered in the fall and spring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Independent experience 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Some programs cost the same as UC tuition</a:t>
            </a:r>
          </a:p>
          <a:p>
            <a:pPr marL="0" indent="0">
              <a:spcBef>
                <a:spcPct val="20000"/>
              </a:spcBef>
              <a:buClr>
                <a:srgbClr val="FF0000"/>
              </a:buClr>
              <a:buNone/>
              <a:defRPr/>
            </a:pP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96862" y="773723"/>
            <a:ext cx="0" cy="540433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5699877"/>
            <a:ext cx="4196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otype Corsiva" panose="03010101010201010101" pitchFamily="66" charset="0"/>
              </a:rPr>
              <a:t>Toulouse, France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181E631F-7674-F687-8883-82F6ADE189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20" y="1423014"/>
            <a:ext cx="3222919" cy="422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52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12" y="626843"/>
            <a:ext cx="3932237" cy="1301263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Summer Programs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80293"/>
            <a:ext cx="5470435" cy="5697414"/>
          </a:xfr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Several long- and short-term summer programs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Students can take courses in their academic discipline 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Can be a very affordable study abroad option</a:t>
            </a:r>
          </a:p>
          <a:p>
            <a:pPr marL="0" indent="0">
              <a:spcBef>
                <a:spcPct val="20000"/>
              </a:spcBef>
              <a:buClr>
                <a:srgbClr val="FF0000"/>
              </a:buClr>
              <a:buNone/>
              <a:defRPr/>
            </a:pP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96862" y="773723"/>
            <a:ext cx="0" cy="540433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66257" y="5058792"/>
            <a:ext cx="3958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Monotype Corsiva" panose="03010101010201010101" pitchFamily="66" charset="0"/>
              </a:rPr>
              <a:t>8-time study abroad participant: Chile, Hong Kong, India, South Korea, Italy, Canada, and Mexico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E972F1-F0A6-9BFA-4908-CBC19DEBC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9" y="2036374"/>
            <a:ext cx="3958066" cy="29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85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25" y="444220"/>
            <a:ext cx="4389437" cy="191212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INTERNATIONAL CO-OP AND INTERNSHIPS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80293"/>
            <a:ext cx="5470435" cy="5697414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rgbClr val="FF0000"/>
              </a:buClr>
              <a:defRPr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Students can fulfill their co-op credits abroad, if they are a co-op major </a:t>
            </a:r>
          </a:p>
          <a:p>
            <a:pPr>
              <a:spcBef>
                <a:spcPct val="20000"/>
              </a:spcBef>
              <a:buClr>
                <a:srgbClr val="FF0000"/>
              </a:buClr>
              <a:defRPr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Non co-op students can take advantage of international internships through the College of Cooperative Education and Professional Studies</a:t>
            </a:r>
          </a:p>
          <a:p>
            <a:pPr>
              <a:spcBef>
                <a:spcPct val="20000"/>
              </a:spcBef>
              <a:buClr>
                <a:srgbClr val="FF0000"/>
              </a:buClr>
              <a:defRPr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Available during the fall, spring, and summer semesters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654061" y="773723"/>
            <a:ext cx="0" cy="540433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5332021"/>
            <a:ext cx="4654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Monotype Corsiva" panose="03010101010201010101" pitchFamily="66" charset="0"/>
              </a:rPr>
              <a:t>Chiba, Japan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083D747-09BB-51DE-7585-FF6DBE6907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" y="2356340"/>
            <a:ext cx="3800575" cy="286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30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420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86" y="873577"/>
            <a:ext cx="3579811" cy="1912120"/>
          </a:xfrm>
        </p:spPr>
        <p:txBody>
          <a:bodyPr>
            <a:normAutofit/>
          </a:bodyPr>
          <a:lstStyle/>
          <a:p>
            <a:r>
              <a:rPr lang="en-US" sz="3100" i="1" dirty="0">
                <a:latin typeface="Arial" panose="020B0604020202020204" pitchFamily="34" charset="0"/>
                <a:cs typeface="Arial" panose="020B0604020202020204" pitchFamily="34" charset="0"/>
              </a:rPr>
              <a:t>“Why should I study abroad?”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9065" y="773723"/>
            <a:ext cx="5470435" cy="5600700"/>
          </a:xfrm>
        </p:spPr>
        <p:txBody>
          <a:bodyPr>
            <a:normAutofit/>
          </a:bodyPr>
          <a:lstStyle/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Fulfill major, minor and elective requirements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your professional network and resume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Study your major from a different perspective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lifelong friendships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Learn to be resilient as you navigate a new language or culture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396153" y="773723"/>
            <a:ext cx="0" cy="540433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868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4487" y="871903"/>
            <a:ext cx="5470435" cy="5600700"/>
          </a:xfrm>
        </p:spPr>
        <p:txBody>
          <a:bodyPr>
            <a:normAutofit/>
          </a:bodyPr>
          <a:lstStyle/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Reality: Some programs are equal to or less than a semester at UC</a:t>
            </a:r>
          </a:p>
          <a:p>
            <a:pPr marL="457200" lvl="1" indent="0"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Reality: Courses are taught in English in a variety of locations</a:t>
            </a:r>
          </a:p>
          <a:p>
            <a:pPr marL="457200" lvl="1" indent="0"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Reality: Every college has opportunities abroad</a:t>
            </a:r>
          </a:p>
          <a:p>
            <a:pPr lvl="1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454487" y="871903"/>
            <a:ext cx="0" cy="540433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6023CD-B809-D55E-A7ED-F24A9AF9EBCC}"/>
              </a:ext>
            </a:extLst>
          </p:cNvPr>
          <p:cNvSpPr txBox="1">
            <a:spLocks/>
          </p:cNvSpPr>
          <p:nvPr/>
        </p:nvSpPr>
        <p:spPr>
          <a:xfrm>
            <a:off x="-140294" y="948103"/>
            <a:ext cx="5470435" cy="5600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Misconception: It’s too expensive</a:t>
            </a:r>
          </a:p>
          <a:p>
            <a:pPr marL="457200" lvl="1" indent="0">
              <a:buNone/>
            </a:pP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Misconception: I can only study in an English speaking country</a:t>
            </a:r>
          </a:p>
          <a:p>
            <a:pPr marL="457200" lvl="1" indent="0">
              <a:buNone/>
            </a:pP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Misconception: My major is too specific</a:t>
            </a:r>
          </a:p>
          <a:p>
            <a:pPr lvl="1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490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UofC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00122"/>
      </a:accent1>
      <a:accent2>
        <a:srgbClr val="890519"/>
      </a:accent2>
      <a:accent3>
        <a:srgbClr val="A7A5AA"/>
      </a:accent3>
      <a:accent4>
        <a:srgbClr val="333333"/>
      </a:accent4>
      <a:accent5>
        <a:srgbClr val="EADBC1"/>
      </a:accent5>
      <a:accent6>
        <a:srgbClr val="D1B179"/>
      </a:accent6>
      <a:hlink>
        <a:srgbClr val="DF0021"/>
      </a:hlink>
      <a:folHlink>
        <a:srgbClr val="F3F3F3"/>
      </a:folHlink>
    </a:clrScheme>
    <a:fontScheme name="UofC">
      <a:majorFont>
        <a:latin typeface="Open Sans Light"/>
        <a:ea typeface=""/>
        <a:cs typeface=""/>
      </a:majorFont>
      <a:minorFont>
        <a:latin typeface="Gentium Book Bas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Y22nT-006_FA" id="{4AF3A3D0-58C5-2E47-8170-E5F424E08F68}" vid="{92A3E556-2486-C647-8D9D-0829BA6662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4388</TotalTime>
  <Words>403</Words>
  <Application>Microsoft Office PowerPoint</Application>
  <PresentationFormat>Widescreen</PresentationFormat>
  <Paragraphs>66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Office Theme</vt:lpstr>
      <vt:lpstr>PowerPoint Presentation</vt:lpstr>
      <vt:lpstr>Program Types </vt:lpstr>
      <vt:lpstr>FACULTY-LED PROGRAMS</vt:lpstr>
      <vt:lpstr>Semester Programs</vt:lpstr>
      <vt:lpstr>Summer Programs</vt:lpstr>
      <vt:lpstr>INTERNATIONAL CO-OP AND INTERNSHIPS </vt:lpstr>
      <vt:lpstr>PowerPoint Presentation</vt:lpstr>
      <vt:lpstr>“Why should I study abroad?” </vt:lpstr>
      <vt:lpstr>PowerPoint Presentation</vt:lpstr>
      <vt:lpstr>PowerPoint Presentation</vt:lpstr>
      <vt:lpstr>PowerPoint Presentation</vt:lpstr>
      <vt:lpstr>PowerPoint Presentation</vt:lpstr>
      <vt:lpstr> Follow us on social media! </vt:lpstr>
      <vt:lpstr>PowerPoint Presentation</vt:lpstr>
      <vt:lpstr>Final Picture! </vt:lpstr>
      <vt:lpstr>PowerPoint Presentation</vt:lpstr>
      <vt:lpstr>PowerPoint Presentation</vt:lpstr>
      <vt:lpstr>PowerPoint Presentation</vt:lpstr>
    </vt:vector>
  </TitlesOfParts>
  <Company>University of Cincinnati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abroad builds the best friendships.</dc:title>
  <dc:creator>Matthew Paul</dc:creator>
  <cp:lastModifiedBy>Vergara Kniveton, Alejandro (vergareo)</cp:lastModifiedBy>
  <cp:revision>56</cp:revision>
  <dcterms:created xsi:type="dcterms:W3CDTF">2020-05-05T19:13:32Z</dcterms:created>
  <dcterms:modified xsi:type="dcterms:W3CDTF">2023-06-14T19:36:13Z</dcterms:modified>
</cp:coreProperties>
</file>